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02" r:id="rId3"/>
    <p:sldId id="568" r:id="rId4"/>
    <p:sldId id="569" r:id="rId5"/>
    <p:sldId id="570" r:id="rId6"/>
    <p:sldId id="571" r:id="rId7"/>
    <p:sldId id="580" r:id="rId8"/>
    <p:sldId id="581" r:id="rId9"/>
    <p:sldId id="572" r:id="rId10"/>
    <p:sldId id="573" r:id="rId11"/>
    <p:sldId id="574" r:id="rId12"/>
    <p:sldId id="575" r:id="rId13"/>
    <p:sldId id="576" r:id="rId14"/>
    <p:sldId id="577" r:id="rId15"/>
    <p:sldId id="578" r:id="rId16"/>
    <p:sldId id="579" r:id="rId17"/>
    <p:sldId id="582" r:id="rId18"/>
    <p:sldId id="583" r:id="rId19"/>
    <p:sldId id="584" r:id="rId20"/>
    <p:sldId id="585" r:id="rId21"/>
    <p:sldId id="586" r:id="rId22"/>
    <p:sldId id="587" r:id="rId23"/>
    <p:sldId id="588" r:id="rId24"/>
    <p:sldId id="589" r:id="rId25"/>
    <p:sldId id="590" r:id="rId26"/>
    <p:sldId id="591" r:id="rId27"/>
    <p:sldId id="592" r:id="rId28"/>
    <p:sldId id="595" r:id="rId29"/>
    <p:sldId id="596" r:id="rId30"/>
    <p:sldId id="597" r:id="rId31"/>
    <p:sldId id="598" r:id="rId32"/>
    <p:sldId id="599" r:id="rId33"/>
    <p:sldId id="600" r:id="rId34"/>
    <p:sldId id="601" r:id="rId35"/>
    <p:sldId id="621" r:id="rId36"/>
    <p:sldId id="593" r:id="rId37"/>
    <p:sldId id="594" r:id="rId38"/>
    <p:sldId id="622" r:id="rId39"/>
    <p:sldId id="623" r:id="rId40"/>
    <p:sldId id="624" r:id="rId41"/>
    <p:sldId id="625" r:id="rId42"/>
    <p:sldId id="626" r:id="rId43"/>
    <p:sldId id="627" r:id="rId44"/>
    <p:sldId id="628" r:id="rId45"/>
    <p:sldId id="608" r:id="rId46"/>
    <p:sldId id="602" r:id="rId47"/>
    <p:sldId id="603" r:id="rId48"/>
    <p:sldId id="604" r:id="rId49"/>
    <p:sldId id="605" r:id="rId50"/>
    <p:sldId id="611" r:id="rId51"/>
    <p:sldId id="609" r:id="rId52"/>
    <p:sldId id="606" r:id="rId53"/>
    <p:sldId id="612" r:id="rId54"/>
    <p:sldId id="610" r:id="rId55"/>
    <p:sldId id="613" r:id="rId56"/>
    <p:sldId id="614" r:id="rId57"/>
    <p:sldId id="615" r:id="rId58"/>
    <p:sldId id="616" r:id="rId59"/>
    <p:sldId id="617" r:id="rId60"/>
    <p:sldId id="618" r:id="rId61"/>
    <p:sldId id="619" r:id="rId62"/>
    <p:sldId id="620"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31" autoAdjust="0"/>
  </p:normalViewPr>
  <p:slideViewPr>
    <p:cSldViewPr snapToGrid="0" showGuides="1">
      <p:cViewPr varScale="1">
        <p:scale>
          <a:sx n="104" d="100"/>
          <a:sy n="104" d="100"/>
        </p:scale>
        <p:origin x="284"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20.112"/>
    </inkml:context>
    <inkml:brush xml:id="br0">
      <inkml:brushProperty name="width" value="0.05" units="cm"/>
      <inkml:brushProperty name="height" value="0.05" units="cm"/>
    </inkml:brush>
  </inkml:definitions>
  <inkml:trace contextRef="#ctx0" brushRef="#br0">1 137 24575,'503'-8'0,"17"-1"0,2843 9 0,-3201 9 0,-19-1 0,750-6 0,-451-4 0,115-23 0,-372 14 0,451-63 0,-607 70 0,260-18 0,1 22 0,-113 2 0,2072-2 0,-2058 15 0,-48 0 0,18-11 0,-82-4 0,148 19 0,-189-11-1365,-24-5-5461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3.857"/>
    </inkml:context>
    <inkml:brush xml:id="br0">
      <inkml:brushProperty name="width" value="0.05" units="cm"/>
      <inkml:brushProperty name="height" value="0.05" units="cm"/>
    </inkml:brush>
  </inkml:definitions>
  <inkml:trace contextRef="#ctx0" brushRef="#br0">0 743 24575,'9'-8'0,"14"-15"0,17-15 0,34-21 0,12-8 0,24-8 0,18-8 0,8-5 0,3-1 0,-7 3 0,-21 14 0,-29 18-8191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09.597"/>
    </inkml:context>
    <inkml:brush xml:id="br0">
      <inkml:brushProperty name="width" value="0.035" units="cm"/>
      <inkml:brushProperty name="height" value="0.035" units="cm"/>
      <inkml:brushProperty name="color" value="#5B2D90"/>
    </inkml:brush>
  </inkml:definitions>
  <inkml:trace contextRef="#ctx0" brushRef="#br0">458 1 24575,'-6'4'0,"0"0"0,0 0 0,0 1 0,0 0 0,1 0 0,-8 10 0,-5 3 0,-40 38 0,-2-3 0,-126 85 0,175-131 0,-1 1 0,1 0 0,1 1 0,0 0 0,0 1 0,-11 13 0,21-23 0,0 0 0,0 1 0,-1-1 0,1 1 0,0-1 0,0 1 0,-1-1 0,1 1 0,0-1 0,0 1 0,0-1 0,0 1 0,0-1 0,0 1 0,0-1 0,0 1 0,0 0 0,0-1 0,0 1 0,0-1 0,1 1 0,-1-1 0,0 1 0,0-1 0,0 0 0,1 1 0,-1-1 0,0 1 0,0-1 0,1 1 0,-1-1 0,0 0 0,1 1 0,-1-1 0,1 0 0,-1 1 0,1-1 0,-1 0 0,0 1 0,1-1 0,-1 0 0,1 0 0,-1 0 0,1 1 0,-1-1 0,1 0 0,-1 0 0,1 0 0,0 0 0,0 0 0,39 7 0,-26-5 0,3 2 0,0 2 0,0 0 0,-1 1 0,1 0 0,28 19 0,69 56 0,-110-78 0,156 137-1255,-158-139 1145,19 17-6716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10.758"/>
    </inkml:context>
    <inkml:brush xml:id="br0">
      <inkml:brushProperty name="width" value="0.035" units="cm"/>
      <inkml:brushProperty name="height" value="0.035" units="cm"/>
      <inkml:brushProperty name="color" value="#5B2D90"/>
    </inkml:brush>
  </inkml:definitions>
  <inkml:trace contextRef="#ctx0" brushRef="#br0">31 1 24575,'0'94'0,"-3"276"0,-21-5 0,22-354 0,0 21 0,2-31 0,0 0 0,0 0 0,1 0 0,-1 0 0,0 0 0,1 0 0,-1 0 0,0 0 0,1 0 0,-1 0 0,1-1 0,-1 1 0,1 0 0,0 0 0,-1 0 0,1-1 0,0 1 0,0 0 0,0-1 0,-1 1 0,1 0 0,0-1 0,0 1 0,0-1 0,0 0 0,2 1 0,3 1 0,1-1 0,0 0 0,0 0 0,0-1 0,0 0 0,0 0 0,9-1 0,52-12 0,-36 5 0,187-39 62,92-18-1489,-264 57-5399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37.204"/>
    </inkml:context>
    <inkml:brush xml:id="br0">
      <inkml:brushProperty name="width" value="0.035" units="cm"/>
      <inkml:brushProperty name="height" value="0.035" units="cm"/>
      <inkml:brushProperty name="color" value="#5B2D90"/>
    </inkml:brush>
  </inkml:definitions>
  <inkml:trace contextRef="#ctx0" brushRef="#br0">1 0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6:50.207"/>
    </inkml:context>
    <inkml:brush xml:id="br0">
      <inkml:brushProperty name="width" value="0.035" units="cm"/>
      <inkml:brushProperty name="height" value="0.035" units="cm"/>
      <inkml:brushProperty name="color" value="#5B2D90"/>
    </inkml:brush>
  </inkml:definitions>
  <inkml:trace contextRef="#ctx0" brushRef="#br0">753 0 24575,'0'2'0,"0"0"0,1 0 0,-1 0 0,1-1 0,0 1 0,-1 0 0,1-1 0,0 1 0,0 0 0,0-1 0,0 1 0,0-1 0,1 0 0,-1 1 0,0-1 0,1 0 0,-1 1 0,1-1 0,-1 0 0,1 0 0,-1-1 0,1 1 0,0 0 0,2 1 0,6 1 0,-1 1 0,21 3 0,23 1 0,-33-6 0,-1 2 0,29 7 0,-46-10 0,0 0 0,0 0 0,0 0 0,0 0 0,0 0 0,0 1 0,-1-1 0,1 1 0,-1-1 0,1 1 0,-1-1 0,1 1 0,-1 0 0,0 0 0,0 0 0,0 0 0,0 0 0,0 0 0,-1 0 0,1 0 0,0 0 0,0 2 0,0 7 0,1-1 0,-2 0 0,1 15 0,-1-12 0,-1 38 0,-3 0 0,-1 0 0,-20 78 0,11-55 0,3 1 0,-2 90 0,13 153 0,3-135 0,-12 169 0,0-11 0,10 177 0,-3-486 0,-6 39 0,4-40 0,4-28 0,0 0 0,-1 0 0,1 0 0,0 0 0,-1 0 0,0-1 0,0 1 0,0 0 0,0 0 0,0-1 0,0 1 0,-1 0 0,1-1 0,-1 1 0,0-1 0,0 0 0,0 0 0,0 1 0,0-1 0,0-1 0,-1 1 0,1 0 0,-1 0 0,1-1 0,-1 0 0,1 1 0,-1-1 0,0 0 0,0 0 0,0 0 0,1-1 0,-6 1 0,-22 2 0,-1-2 0,0-2 0,0-1 0,0-1 0,-38-8 0,-20-3 0,-287 4-67,248 11-1231,100-1-5528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6:50.947"/>
    </inkml:context>
    <inkml:brush xml:id="br0">
      <inkml:brushProperty name="width" value="0.035" units="cm"/>
      <inkml:brushProperty name="height" value="0.035" units="cm"/>
      <inkml:brushProperty name="color" value="#5B2D90"/>
    </inkml:brush>
  </inkml:definitions>
  <inkml:trace contextRef="#ctx0" brushRef="#br0">0 0 24575,'1'6'0,"-1"0"0,1 0 0,0 0 0,1 0 0,-1 0 0,1-1 0,5 11 0,23 38 0,-13-27 0,133 228 0,-112-188 0,17 28 0,-40-72-86,-2-2-554,23 26 1,-21-32-6187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6:51.550"/>
    </inkml:context>
    <inkml:brush xml:id="br0">
      <inkml:brushProperty name="width" value="0.035" units="cm"/>
      <inkml:brushProperty name="height" value="0.035" units="cm"/>
      <inkml:brushProperty name="color" value="#5B2D90"/>
    </inkml:brush>
  </inkml:definitions>
  <inkml:trace contextRef="#ctx0" brushRef="#br0">1 0 24575,'2'2'0,"0"-1"0,0 1 0,-1 0 0,1 0 0,0 0 0,-1 0 0,1 0 0,-1 0 0,0 0 0,0 0 0,2 4 0,0 1 0,122 217 0,-108-191 0,113 272-1365,-126-294-5461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48.566"/>
    </inkml:context>
    <inkml:brush xml:id="br0">
      <inkml:brushProperty name="width" value="0.035" units="cm"/>
      <inkml:brushProperty name="height" value="0.035" units="cm"/>
      <inkml:brushProperty name="color" value="#5B2D90"/>
    </inkml:brush>
  </inkml:definitions>
  <inkml:trace contextRef="#ctx0" brushRef="#br0">1 0 24575,'6'0'0,"4"0"0,4 0 0,2 0 0,5 0 0,9 0 0,9 0 0,8 0 0,12 0 0,3 0 0,-2 0 0,-9 0 0,-10 0 0,-13 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49.944"/>
    </inkml:context>
    <inkml:brush xml:id="br0">
      <inkml:brushProperty name="width" value="0.035" units="cm"/>
      <inkml:brushProperty name="height" value="0.035" units="cm"/>
      <inkml:brushProperty name="color" value="#5B2D90"/>
    </inkml:brush>
  </inkml:definitions>
  <inkml:trace contextRef="#ctx0" brushRef="#br0">0 53 24575,'9'-1'0,"0"0"0,0-1 0,-1 0 0,16-6 0,4 0 0,92-10 0,-56 11 0,-14 2 0,96 4 0,-66 3 0,154-2-1365,-201 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51.373"/>
    </inkml:context>
    <inkml:brush xml:id="br0">
      <inkml:brushProperty name="width" value="0.035" units="cm"/>
      <inkml:brushProperty name="height" value="0.035" units="cm"/>
      <inkml:brushProperty name="color" value="#5B2D90"/>
    </inkml:brush>
  </inkml:definitions>
  <inkml:trace contextRef="#ctx0" brushRef="#br0">307 1 24575,'-13'12'0,"1"0"0,0 2 0,1-1 0,1 1 0,0 1 0,0 0 0,2 1 0,-10 21 0,-161 380 0,175-407 0,0 1 0,0 0 0,1 0 0,0 0 0,1 0 0,-1 20 0,3 70 0,2-52 0,0-22 0,0-1 0,2 1 0,1-1 0,1 0 0,17 45 0,64 121 0,-51-119 0,-25-50 0,1 1 0,1-2 0,1 1 0,25 30 0,43 57 0,126 119 0,-189-211 0,27 21 0,-25-23 0,21 23 0,-19-19-1365,-12-11-5461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52.963"/>
    </inkml:context>
    <inkml:brush xml:id="br0">
      <inkml:brushProperty name="width" value="0.035" units="cm"/>
      <inkml:brushProperty name="height" value="0.035" units="cm"/>
      <inkml:brushProperty name="color" value="#5B2D90"/>
    </inkml:brush>
  </inkml:definitions>
  <inkml:trace contextRef="#ctx0" brushRef="#br0">171 1 24575,'0'2'0,"1"1"0,-1 0 0,1-1 0,0 1 0,0-1 0,0 1 0,0-1 0,1 0 0,-1 1 0,3 2 0,3 5 0,15 27 0,2-1 0,1-1 0,2-2 0,2 0 0,61 54 0,-76-73 0,0 1 0,-2 0 0,1 1 0,-2 1 0,0 0 0,15 35 0,8 10 0,-5-10 0,-2 2 0,-3 0 0,-2 2 0,-2 0 0,13 66 0,-29-100 0,0 1 0,-1 0 0,-1 0 0,-1 0 0,-1 1 0,-1-1 0,-2 0 0,0 0 0,-1 0 0,-1-1 0,-1 1 0,-1-1 0,-16 32 0,-69 153 0,87-197 0,-1 0 0,0-1 0,0 1 0,-1-1 0,-11 11 0,-46 40 0,27-26 0,-1 3 0,-50 67 0,63-77 0,-1-1 0,-1-1 0,0-1 0,-61 38 0,79-56 45,-2-1-1,-19 9 0,-8 3-1542,27-11-5328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4.589"/>
    </inkml:context>
    <inkml:brush xml:id="br0">
      <inkml:brushProperty name="width" value="0.05" units="cm"/>
      <inkml:brushProperty name="height" value="0.05" units="cm"/>
    </inkml:brush>
  </inkml:definitions>
  <inkml:trace contextRef="#ctx0" brushRef="#br0">11 1570 24575,'0'-3'0,"-2"-1"0,-2-2 0,0-13 0,18-22 0,18-18 0,27-26 0,28-21 0,43-35 0,31-25 0,13-7-1419,12 0 1419,6 0 0,-10 14 0,-16 12 0,-37 32-6772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01.171"/>
    </inkml:context>
    <inkml:brush xml:id="br0">
      <inkml:brushProperty name="width" value="0.035" units="cm"/>
      <inkml:brushProperty name="height" value="0.035" units="cm"/>
      <inkml:brushProperty name="color" value="#5B2D90"/>
    </inkml:brush>
  </inkml:definitions>
  <inkml:trace contextRef="#ctx0" brushRef="#br0">558 168 24575,'0'-2'0,"-1"0"0,0 0 0,0 0 0,0 1 0,0-1 0,0 0 0,0 0 0,0 0 0,-1 1 0,1-1 0,-1 1 0,1-1 0,-1 1 0,-3-3 0,0 0 0,-20-20 0,-54-36 0,69 52 0,-2 1 0,1 1 0,-1 0 0,0 1 0,0 0 0,0 1 0,-1 0 0,-17-2 0,25 5 0,0 1 0,0 0 0,0 0 0,0 1 0,1 0 0,-1-1 0,0 2 0,0-1 0,0 0 0,0 1 0,-4 2 0,-6 4 0,-27 20 0,-4 1 0,41-26 0,0 0 0,0 0 0,0 1 0,1 0 0,0-1 0,-1 2 0,1-1 0,1 0 0,-1 1 0,-5 8 0,1 3 0,0 0 0,-7 20 0,-5 12 0,15-36 0,0-1 0,0 1 0,1 0 0,1 0 0,-4 25 0,5-9 0,1 44 0,1-44 0,-1-20 0,1-1 0,-1 1 0,2 0 0,-1 0 0,1-1 0,4 15 0,-4-20 0,0 0 0,1 0 0,-1 0 0,1-1 0,-1 1 0,1-1 0,0 1 0,-1-1 0,1 0 0,0 1 0,0-1 0,0 0 0,0 0 0,0 0 0,0-1 0,0 1 0,0 0 0,1-1 0,-1 1 0,0-1 0,0 0 0,0 0 0,1 0 0,-1 0 0,3-1 0,2 1 0,0 0 0,0-1 0,0 0 0,0-1 0,0 0 0,0 0 0,6-3 0,4-3 0,-1 0 0,0-1 0,-1-1 0,0 0 0,-1-1 0,0-1 0,0 0 0,14-18 0,-18 19 0,-1-1 0,0-1 0,-1 1 0,-1-2 0,0 1 0,0-1 0,-1 0 0,4-15 0,-5 13 0,2-1 0,0 1 0,1 0 0,1 0 0,0 1 0,1 0 0,16-18 0,-19 24 0,-1 0 0,9-18 0,-11 19 0,-11 21 0,0-2 0,1 0 0,1 0 0,0 0 0,0 1 0,1 0 0,1 0 0,-5 23 0,8-33 0,-1 16 0,0 1 0,4 32 0,-3-46 0,1 1 0,1-1 0,-1 0 0,1 1 0,0-1 0,0 0 0,0 0 0,1 0 0,-1-1 0,1 1 0,0 0 0,1-1 0,6 7 0,7 5-1365,-10-8-5461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02.828"/>
    </inkml:context>
    <inkml:brush xml:id="br0">
      <inkml:brushProperty name="width" value="0.035" units="cm"/>
      <inkml:brushProperty name="height" value="0.035" units="cm"/>
      <inkml:brushProperty name="color" value="#5B2D90"/>
    </inkml:brush>
  </inkml:definitions>
  <inkml:trace contextRef="#ctx0" brushRef="#br0">2 48 24575,'0'340'0,"-1"-404"0,2-72 0,0 123 0,1 0 0,0 0 0,1 1 0,0-1 0,1 1 0,9-21 0,-10 27 0,0 1 0,0-1 0,0 1 0,0 0 0,1 0 0,0 0 0,0 1 0,1-1 0,-1 1 0,1 0 0,0 0 0,0 1 0,0-1 0,0 1 0,1 0 0,5-2 0,-8 5 5,-1-1 0,0 0 0,1 1-1,-1 0 1,1-1 0,-1 1 0,1 0 0,0 0-1,-1 1 1,1-1 0,-1 0 0,1 1 0,-1 0-1,0-1 1,1 1 0,-1 0 0,0 0-1,1 0 1,-1 1 0,0-1 0,0 0 0,0 1-1,0 0 1,3 3 0,-1-1-140,-1 0 0,0 0 0,0 0 0,0 1 0,0 0 0,0-1 0,-1 1 0,0 0 0,0 0 0,2 9 0,-2 1-6691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05.562"/>
    </inkml:context>
    <inkml:brush xml:id="br0">
      <inkml:brushProperty name="width" value="0.035" units="cm"/>
      <inkml:brushProperty name="height" value="0.035" units="cm"/>
      <inkml:brushProperty name="color" value="#5B2D90"/>
    </inkml:brush>
  </inkml:definitions>
  <inkml:trace contextRef="#ctx0" brushRef="#br0">473 208 24575,'1'-44'0,"1"29"0,-2-1 0,0 0 0,0 0 0,-2 0 0,-6-30 0,7 44 0,0-1 0,-1 1 0,1 0 0,-1-1 0,1 1 0,-1 0 0,0 0 0,0 0 0,0 0 0,0 1 0,0-1 0,0 0 0,-1 1 0,1-1 0,0 1 0,-1 0 0,1 0 0,-1 0 0,1 0 0,-1 0 0,0 1 0,1-1 0,-6 1 0,1-1 0,-1 0 0,1 1 0,0 0 0,0 1 0,0 0 0,0 0 0,0 0 0,-8 3 0,12-3 0,1 0 0,-1 0 0,1 1 0,-1-1 0,1 1 0,0-1 0,0 1 0,-1 0 0,1 0 0,0 0 0,1 0 0,-1 0 0,0 0 0,1 1 0,-1-1 0,-1 4 0,-1 4 0,0-1 0,1 1 0,-2 13 0,-8 21 0,1-13 0,2 1 0,1 0 0,2 1 0,-4 45 0,9-68 0,1 0 0,0 0 0,1 0 0,0 0 0,1 1 0,0-1 0,5 17 0,-6-25 0,1 0 0,0 0 0,-1 0 0,1 1 0,0-1 0,0 0 0,1 0 0,-1 0 0,0-1 0,1 1 0,-1 0 0,1-1 0,0 1 0,-1 0 0,1-1 0,0 0 0,0 1 0,0-1 0,0 0 0,0 0 0,0 0 0,0 0 0,0-1 0,1 1 0,-1 0 0,0-1 0,0 0 0,1 1 0,-1-1 0,0 0 0,0 0 0,1-1 0,-1 1 0,0 0 0,1-1 0,-1 1 0,0-1 0,0 0 0,4-1 0,-1 0 0,0-1 0,0 1 0,0-1 0,0 0 0,-1 0 0,1-1 0,7-7 0,28-32 0,-36 37 0,0 1 0,0 0 0,-1-1 0,0 1 0,0-1 0,0 0 0,-1 0 0,1 0 0,-1 0 0,1-7 0,6-60 0,-5 37 0,-1 6 0,-3 23 0,-2 21 0,-27 106 0,19-86 0,2 0 0,1 1 0,2-1 0,-2 55 0,7-66 0,0-1 0,-2 0 0,-5 27 0,2-17 0,-1 47 0,5-51 0,-1 1 0,-9 39 0,8-53 0,-2-1 0,1 1 0,-2-1 0,0 1 0,-1-1 0,-9 13 0,6-9 0,5-9 0,0-1 0,0 1 0,-1-1 0,-10 11 0,14-18 0,1 1 0,-1 0 0,0-1 0,0 0 0,0 1 0,0-1 0,0 0 0,0 0 0,0 0 0,-1 0 0,1 0 0,0-1 0,0 1 0,-1-1 0,1 1 0,0-1 0,-1 0 0,1 0 0,-1 0 0,1 0 0,0 0 0,-1-1 0,1 1 0,-3-1 0,-6-4 0,-1 1 0,1-1 0,0-1 0,1 0 0,-1 0 0,1-1 0,1-1 0,-1 1 0,1-2 0,1 1 0,-9-11 0,10 11 0,1 0 0,0-1 0,1 0 0,0 0 0,0 0 0,1 0 0,0-1 0,1 0 0,0 1 0,0-1 0,1-1 0,0 1 0,0-15 0,3-8-1365,-1 18-5461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08.653"/>
    </inkml:context>
    <inkml:brush xml:id="br0">
      <inkml:brushProperty name="width" value="0.035" units="cm"/>
      <inkml:brushProperty name="height" value="0.035" units="cm"/>
      <inkml:brushProperty name="color" value="#5B2D90"/>
    </inkml:brush>
  </inkml:definitions>
  <inkml:trace contextRef="#ctx0" brushRef="#br0">133 57 24575,'-4'5'0,"0"1"0,1 0 0,0 0 0,0 0 0,0 0 0,1 0 0,-4 11 0,-1 5 0,-68 190 0,74-211 0,1 0 0,-1 0 0,1 0 0,-1 1 0,1-1 0,-1 0 0,0 0 0,0 0 0,0 0 0,1 0 0,-1 0 0,-1 1 0,1-2 0,1 0 0,0 0 0,0 0 0,-1 0 0,1 0 0,0 0 0,0 0 0,-1 0 0,1 0 0,0 0 0,0 0 0,-1 0 0,1 0 0,0 0 0,0 0 0,0 0 0,-1 0 0,1 0 0,0 0 0,0 0 0,-1 0 0,1 0 0,0-1 0,0 1 0,0 0 0,-1 0 0,1 0 0,0 0 0,0 0 0,0-1 0,0 1 0,-1 0 0,1 0 0,0 0 0,0-1 0,0 1 0,-1-2 0,0-1 0,0 1 0,1 0 0,-1 0 0,1 0 0,0-1 0,-1 1 0,1 0 0,0 0 0,0-1 0,1 1 0,-1-3 0,3-4 0,-1 1 0,1 0 0,1-1 0,0 1 0,0 1 0,0-1 0,6-7 0,3-3 0,27-27 0,-11 22 0,-23 19 0,-1 1 0,0-1 0,0 0 0,-1 0 0,8-10 0,-4 4 0,22-27 0,-29 35 0,1 1 0,-1 0 0,0 0 0,1-1 0,-1 1 0,1 0 0,-1 1 0,1-1 0,-1 0 0,1 0 0,0 1 0,-1-1 0,1 1 0,0-1 0,0 1 0,-1 0 0,1-1 0,0 1 0,0 0 0,-1 0 0,1 0 0,2 1 0,-2 0 0,-1-1 0,0 1 0,0 0 0,0 0 0,1-1 0,-1 1 0,0 0 0,0 0 0,0 0 0,-1 0 0,1 1 0,0-1 0,0 0 0,0 0 0,-1 0 0,1 1 0,-1-1 0,1 0 0,-1 1 0,1-1 0,-1 0 0,0 1 0,1 1 0,1 36 0,-2-32 0,-3 213 0,30-272 0,6-10 0,47-69 0,-74 120 0,1 1 0,0 0 0,1 0 0,0 1 0,0 0 0,1 0 0,0 1 0,1 0 0,0 0 0,0 1 0,16-8 0,-22 13 0,-1 0 0,0 1 0,1 0 0,-1-1 0,1 1 0,0 1 0,-1-1 0,1 0 0,-1 1 0,1 0 0,4 0 0,-6 0 0,0 1 0,0 0 0,0-1 0,0 1 0,0 0 0,0 0 0,0 0 0,-1 0 0,1 0 0,0 1 0,-1-1 0,1 0 0,-1 1 0,1 0 0,-1-1 0,0 1 0,1 0 0,-1-1 0,0 1 0,0 0 0,0 2 0,3 4 0,-1 0 0,0 0 0,-1 0 0,0 1 0,0-1 0,-1 1 0,0 11 0,-2 65 0,-1-38 0,1-33-273,2 0 0,0 1 0,0-1 0,6 22 0,-4-24-6553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10.498"/>
    </inkml:context>
    <inkml:brush xml:id="br0">
      <inkml:brushProperty name="width" value="0.035" units="cm"/>
      <inkml:brushProperty name="height" value="0.035" units="cm"/>
      <inkml:brushProperty name="color" value="#5B2D90"/>
    </inkml:brush>
  </inkml:definitions>
  <inkml:trace contextRef="#ctx0" brushRef="#br0">206 18 24575,'0'-1'0,"0"0"0,-1 0 0,1 1 0,0-1 0,-1 0 0,1 1 0,-1-1 0,1 0 0,-1 1 0,1-1 0,-1 1 0,1-1 0,-1 1 0,0-1 0,1 1 0,-1-1 0,0 1 0,1-1 0,-1 1 0,0 0 0,1-1 0,-1 1 0,0 0 0,0 0 0,0 0 0,1-1 0,-3 1 0,-24-3 0,24 3 0,-3 0 0,-1 0 0,1 0 0,0 0 0,0 1 0,-1 0 0,1 0 0,0 1 0,0 0 0,0 0 0,1 0 0,-1 1 0,0-1 0,1 1 0,0 1 0,0-1 0,0 1 0,0 0 0,0 0 0,1 1 0,-1-1 0,1 1 0,0 0 0,1 0 0,-1 0 0,1 0 0,0 1 0,1 0 0,-1-1 0,-1 8 0,0 9 0,1 0 0,1-1 0,1 1 0,1 0 0,5 37 0,-5-56 0,1 0 0,-1 0 0,1 0 0,0 0 0,0-1 0,0 1 0,0 0 0,1-1 0,-1 1 0,1 0 0,-1-1 0,1 0 0,0 1 0,0-1 0,0 0 0,0 0 0,0 0 0,1 0 0,-1 0 0,1-1 0,-1 1 0,1-1 0,-1 0 0,1 1 0,0-1 0,0 0 0,-1-1 0,1 1 0,0 0 0,4 0 0,-1-1 0,-1 1 0,1-1 0,-1 0 0,1-1 0,-1 1 0,1-1 0,-1 0 0,0 0 0,1-1 0,-1 1 0,0-1 0,0 0 0,0-1 0,0 1 0,7-6 0,-7 3 0,-1 1 0,1-1 0,-1-1 0,0 1 0,-1-1 0,1 1 0,-1-1 0,0 0 0,2-7 0,14-25 0,-1 7 0,18-42 0,-25 51 0,-11 22 0,-1 0 0,1 0 0,0 0 0,0 0 0,0-1 0,0 1 0,0 0 0,0 0 0,0 0 0,0 0 0,1 0 0,-1 0 0,0 0 0,0 0 0,0 0 0,0-1 0,0 1 0,0 0 0,0 0 0,0 0 0,0 0 0,0 0 0,0 0 0,0 0 0,0 0 0,0 0 0,0 0 0,0 0 0,1 0 0,-1 0 0,0 0 0,0-1 0,0 1 0,0 0 0,0 0 0,0 0 0,0 0 0,0 0 0,0 0 0,1 0 0,-1 0 0,0 0 0,0 0 0,0 0 0,0 0 0,0 0 0,0 0 0,0 0 0,0 0 0,0 0 0,1 1 0,-1-1 0,0 0 0,0 0 0,0 0 0,0 0 0,0 0 0,0 0 0,0 0 0,0 0 0,3 9 0,-1 16 0,-2-23 0,1 10 0,0 0 0,0 0 0,1 0 0,1 0 0,0 0 0,1 0 0,0-1 0,1 0 0,0 0 0,0 0 0,1-1 0,1 1 0,7 8 0,4 4-1365,-10-12-5461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11.254"/>
    </inkml:context>
    <inkml:brush xml:id="br0">
      <inkml:brushProperty name="width" value="0.035" units="cm"/>
      <inkml:brushProperty name="height" value="0.035" units="cm"/>
      <inkml:brushProperty name="color" value="#5B2D90"/>
    </inkml:brush>
  </inkml:definitions>
  <inkml:trace contextRef="#ctx0" brushRef="#br0">1 1 24575,'1'3'0,"0"0"0,0 0 0,0 1 0,0-1 0,1 0 0,0 0 0,-1-1 0,1 1 0,0 0 0,4 4 0,3 4 0,51 95 0,-27-44 0,-19-35 0,-11-21 0,-1 0 0,1 0 0,0-1 0,1 1 0,-1-1 0,1 0 0,0 0 0,0 0 0,8 6 0,5 1 0,-13-9 0,1 0 0,0 1 0,-1-1 0,0 1 0,7 8 0,-10-11 4,-1-1 0,0 1 0,0-1-1,1 0 1,-1 1 0,0-1 0,1 1 0,-1-1-1,1 0 1,-1 1 0,0-1 0,1 0 0,-1 1-1,1-1 1,-1 0 0,1 0 0,-1 1 0,1-1 0,-1 0-1,1 0 1,-1 0 0,1 0 0,0 0 0,0 0-74,-1 0 1,1-1-1,-1 1 1,1 0 0,-1-1-1,1 1 1,-1-1 0,1 1-1,-1-1 1,0 1 0,1-1-1,-1 1 1,0-1-1,1 0 1,-1 1 0,0-1-1,0 1 1,0-1 0,1 0-1,-1 0 1,3-14-6757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11.782"/>
    </inkml:context>
    <inkml:brush xml:id="br0">
      <inkml:brushProperty name="width" value="0.035" units="cm"/>
      <inkml:brushProperty name="height" value="0.035" units="cm"/>
      <inkml:brushProperty name="color" value="#5B2D90"/>
    </inkml:brush>
  </inkml:definitions>
  <inkml:trace contextRef="#ctx0" brushRef="#br0">202 0 24575,'-3'0'0,"-3"0"0,-2 3 0,-1 4 0,-5 9 0,-4 10 0,-7 10 0,-1 7 0,-1 5 0,3-3 0,5-7 0,5-6 0,6-9-8191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15.326"/>
    </inkml:context>
    <inkml:brush xml:id="br0">
      <inkml:brushProperty name="width" value="0.035" units="cm"/>
      <inkml:brushProperty name="height" value="0.035" units="cm"/>
      <inkml:brushProperty name="color" value="#5B2D90"/>
    </inkml:brush>
  </inkml:definitions>
  <inkml:trace contextRef="#ctx0" brushRef="#br0">404 0 24575,'-3'1'0,"0"-1"0,0 1 0,0 0 0,0-1 0,1 1 0,-1 0 0,0 1 0,0-1 0,1 0 0,-1 1 0,-2 1 0,-28 24 0,24-19 0,-108 82 0,-21 18 0,132-102 0,0 1 0,0 0 0,0 0 0,1 1 0,0 0 0,1 0 0,0 0 0,0 0 0,1 1 0,-3 10 0,2-3 0,0 0 0,1 0 0,1 1 0,-1 28 0,4-28 0,0-1 0,1 0 0,5 18 0,-5-26 0,0-1 0,0 0 0,1 1 0,0-1 0,0 0 0,1-1 0,0 1 0,8 10 0,-9-14 0,1 0 0,-1-1 0,1 0 0,0 1 0,0-1 0,0-1 0,0 1 0,1-1 0,-1 1 0,0-1 0,1 0 0,6 0 0,1 0 0,-1 0 0,1 0 0,19-3 0,-22 0 0,0 0 0,-1-1 0,1 0 0,-1 0 0,0-1 0,0 0 0,0-1 0,-1 0 0,1 0 0,-1 0 0,-1-1 0,1 0 0,-1-1 0,7-7 0,6-9 0,-1-1 0,28-50 0,-35 51 0,-1-1 0,-1 1 0,-1-2 0,-1 1 0,-1-1 0,-2 0 0,0 0 0,-2-1 0,0-27 0,-2 50 7,0 0-1,0-1 0,0 1 0,-1 0 1,1 0-1,-1 0 0,0-1 1,0 1-1,0 0 0,0 0 1,0 0-1,-1 1 0,1-1 0,-1 0 1,0 0-1,0 1 0,0-1 1,-4-3-1,0 2-192,0 0 1,0 0-1,0 0 0,0 1 1,-1 0-1,0 1 1,-8-3-1,0 0-6640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8:15.863"/>
    </inkml:context>
    <inkml:brush xml:id="br0">
      <inkml:brushProperty name="width" value="0.035" units="cm"/>
      <inkml:brushProperty name="height" value="0.035" units="cm"/>
      <inkml:brushProperty name="color" value="#5B2D90"/>
    </inkml:brush>
  </inkml:definitions>
  <inkml:trace contextRef="#ctx0" brushRef="#br0">0 1 24575,'0'8'0,"3"9"0,4 7 0,4 3 0,7 1 0,8 3 0,7 1 0,5-1 0,-3-7 0,-3-7 0,-5-6 0,-12-3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9:12.035"/>
    </inkml:context>
    <inkml:brush xml:id="br0">
      <inkml:brushProperty name="width" value="0.035" units="cm"/>
      <inkml:brushProperty name="height" value="0.035" units="cm"/>
      <inkml:brushProperty name="color" value="#5B2D90"/>
    </inkml:brush>
  </inkml:definitions>
  <inkml:trace contextRef="#ctx0" brushRef="#br0">1147 20 24575,'0'-1'0,"0"1"0,0-1 0,-1 1 0,1-1 0,0 1 0,0-1 0,-1 1 0,1 0 0,0-1 0,-1 1 0,1-1 0,0 1 0,-1 0 0,1-1 0,0 1 0,-1 0 0,1-1 0,-1 1 0,1 0 0,-1-1 0,1 1 0,-1 0 0,1 0 0,-1 0 0,1 0 0,-1-1 0,1 1 0,-1 0 0,-18-2 0,15 1 0,-243-5 0,0 19 0,200-10 0,23-2 0,0 2 0,1 1 0,-1 1 0,1 1 0,1 1 0,-1 1 0,1 1 0,0 0 0,1 2 0,0 1 0,1 0 0,1 2 0,0 0 0,-28 27 0,32-22 0,0 0 0,2 1 0,-17 33 0,5-9 0,-3 2 0,-29 68 0,50-98 0,1 1 0,0 0 0,2 1 0,0-1 0,1 1 0,0 0 0,2-1 0,0 20 0,2-15 0,0-1 0,2 1 0,7 28 0,-8-41 0,1-1 0,0 1 0,1-1 0,0 0 0,0 0 0,1-1 0,0 1 0,0-1 0,1 0 0,12 12 0,23 14 0,1-2 0,2-1 0,59 29 0,-71-41 0,15 9 0,63 25 0,-88-43 0,-1-2 0,2-1 0,-1 0 0,0-2 0,40 3 0,-6-8 0,1-2 0,-1-3 0,0-2 0,101-28 0,-137 30 0,0 0 0,0-2 0,-1 0 0,0-2 0,0 0 0,31-23 0,-25 13 0,0-2 0,-2 0 0,37-46 0,6-12 0,57-72 0,-102 124 0,-2-1 0,-2-1 0,22-49 0,-33 64 0,-2 0 0,0 0 0,0-1 0,-2 1 0,2-31 0,-4 6 0,-5-45 0,4 80 0,0 1 0,0-1 0,-1 1 0,1-1 0,-1 1 0,0 0 0,-1-1 0,1 1 0,-1 0 0,0 1 0,1-1 0,-2 0 0,1 1 0,0 0 0,-1 0 0,1 0 0,-1 0 0,-6-3 0,-10-6 0,0 1 0,-34-13 0,30 14 0,-10-6 0,-2 3 0,0 1 0,-53-11 0,58 17-1365,8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5.245"/>
    </inkml:context>
    <inkml:brush xml:id="br0">
      <inkml:brushProperty name="width" value="0.05" units="cm"/>
      <inkml:brushProperty name="height" value="0.05" units="cm"/>
    </inkml:brush>
  </inkml:definitions>
  <inkml:trace contextRef="#ctx0" brushRef="#br0">0 1615 24575,'0'-3'0,"0"-10"0,12-16 0,14-24 0,21-23 0,22-29 0,34-29 0,19-15 0,20-13-1075,33-22 1075,11-10-1598,0-3 1598,-20 20 0,-38 39-5518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9:13.485"/>
    </inkml:context>
    <inkml:brush xml:id="br0">
      <inkml:brushProperty name="width" value="0.035" units="cm"/>
      <inkml:brushProperty name="height" value="0.035" units="cm"/>
      <inkml:brushProperty name="color" value="#5B2D90"/>
    </inkml:brush>
  </inkml:definitions>
  <inkml:trace contextRef="#ctx0" brushRef="#br0">0 1 24575,'4'0'0,"0"1"0,-1 0 0,1 0 0,0 0 0,-1 0 0,1 1 0,0-1 0,-1 1 0,0 0 0,6 4 0,4 2 0,61 31 0,2-3 0,1-3 0,2-4 0,112 27 0,230 25 0,-303-62 0,-56-6 0,0 3 0,68 26 0,-94-32 0,1-1 0,1-2 0,-1-2 0,69 1 0,-57-3 0,760 22 0,3-25 0,-357-1 0,-97-25 0,-30 0 0,90 26 0,-198 1 0,-157-4 0,110-19 0,30-3 0,112 23 0,-164 4 0,-128-1 0,38 6 0,-37-3 0,29 1 0,-5-5-1365,-29 0-5461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9:14.012"/>
    </inkml:context>
    <inkml:brush xml:id="br0">
      <inkml:brushProperty name="width" value="0.035" units="cm"/>
      <inkml:brushProperty name="height" value="0.035" units="cm"/>
      <inkml:brushProperty name="color" value="#5B2D90"/>
    </inkml:brush>
  </inkml:definitions>
  <inkml:trace contextRef="#ctx0" brushRef="#br0">0 1 24575,'5'1'0,"1"-1"0,-1 2 0,0-1 0,1 1 0,-1 0 0,0 0 0,0 0 0,6 4 0,7 3 0,237 87 0,-215-83 0,-36-12 0,-1 1 0,1-1 0,-1 0 0,0 1 0,1-1 0,-1 1 0,0 0 0,0 0 0,0 1 0,-1-1 0,1 0 0,0 1 0,4 5 0,-5-4 0,-1 0 0,1 0 0,-1 1 0,0-1 0,0 0 0,0 0 0,0 1 0,-1-1 0,1 1 0,-1-1 0,-1 5 0,1-3 0,-1 1 0,0-1 0,-1 0 0,1 1 0,-1-1 0,-1 0 0,1 0 0,-1-1 0,0 1 0,0 0 0,0-1 0,-1 0 0,0 0 0,0 0 0,-1 0 0,1 0 0,-7 4 0,-7 6 0,-1-2 0,0 0 0,-29 14 0,-124 50-1365,127-60-5461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24.642"/>
    </inkml:context>
    <inkml:brush xml:id="br0">
      <inkml:brushProperty name="width" value="0.035" units="cm"/>
      <inkml:brushProperty name="height" value="0.035" units="cm"/>
      <inkml:brushProperty name="color" value="#004F8B"/>
    </inkml:brush>
  </inkml:definitions>
  <inkml:trace contextRef="#ctx0" brushRef="#br0">204 0 24575,'-8'1'0,"0"-1"0,-1 2 0,1-1 0,0 1 0,0 0 0,0 1 0,0-1 0,0 2 0,0-1 0,1 1 0,0 0 0,0 1 0,0 0 0,0 0 0,1 0 0,-1 1 0,-7 9 0,7-7 0,1 0 0,0 1 0,0-1 0,1 1 0,0 1 0,1-1 0,0 0 0,0 1 0,1 0 0,0 0 0,1 0 0,0 0 0,-1 19 0,3-17 0,2 179 0,-1-179 0,1 0 0,1 0 0,0-1 0,1 1 0,0-1 0,10 19 0,-11-23 0,1-1 0,0 1 0,0-1 0,0 0 0,1 0 0,0-1 0,0 1 0,1-1 0,0 0 0,0 0 0,11 6 0,-9-7 0,1-2 0,-1 1 0,1-1 0,-1 0 0,1-1 0,0 0 0,0 0 0,0-1 0,0 0 0,-1-1 0,1 0 0,0 0 0,0-1 0,-1 0 0,1 0 0,-1-1 0,1 0 0,-1-1 0,0 0 0,0 0 0,-1-1 0,1 0 0,-1 0 0,8-8 0,7-9 0,-1-2 0,-1 0 0,-1-1 0,18-32 0,-29 42 0,0 0 0,-1-1 0,-1 0 0,-1 0 0,0-1 0,-1 1 0,-1-1 0,0 0 0,0-22 0,-1 9 0,-1-36 0,-1 59 0,-1 1 0,1 0 0,-1 0 0,-1 0 0,1 0 0,-1 0 0,-5-11 0,5 14 5,0 0-1,0 0 1,0 0-1,-1 0 1,1 1-1,-1-1 1,1 1 0,-1 0-1,0 0 1,0 0-1,-1 0 1,1 0-1,-7-2 1,-3-1-143,0 1-1,-19-3 1,10 2-876,7 2-5812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25.622"/>
    </inkml:context>
    <inkml:brush xml:id="br0">
      <inkml:brushProperty name="width" value="0.035" units="cm"/>
      <inkml:brushProperty name="height" value="0.035" units="cm"/>
      <inkml:brushProperty name="color" value="#004F8B"/>
    </inkml:brush>
  </inkml:definitions>
  <inkml:trace contextRef="#ctx0" brushRef="#br0">0 0 24575,'0'3'0,"3"1"0,3 2 0,7 4 0,7-1 0,3-1 0,0-2 0,2-2 0,0-2 0,-2-2 0,1 1 0,3-2 0,1-2 0,3-1 0,-2 0 0,-5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9:29.719"/>
    </inkml:context>
    <inkml:brush xml:id="br0">
      <inkml:brushProperty name="width" value="0.035" units="cm"/>
      <inkml:brushProperty name="height" value="0.035" units="cm"/>
      <inkml:brushProperty name="color" value="#004F8B"/>
    </inkml:brush>
  </inkml:definitions>
  <inkml:trace contextRef="#ctx0" brushRef="#br0">4580 154 24575,'-8'0'0,"0"-1"0,-1 0 0,1-1 0,0 0 0,-9-3 0,-15-4 0,-598-89 0,10 62-293,-3 36-68,245 3 1015,308-1-654,-125 20 0,-66 32 0,159-31 0,-55 11 0,-171 62 0,292-81 0,1 1 0,1 2 0,0 1 0,2 1 0,0 2 0,-32 29 0,13-13 0,-2-3 0,0-2 0,-66 29 0,87-46 0,-22 16 0,1 3 0,-81 68 0,79-57 0,38-33 0,0 1 0,-19 22 0,30-29 0,1-1 0,0 1 0,1 0 0,-1 1 0,1-1 0,1 1 0,-1 0 0,2 0 0,-4 10 0,-2 10 0,-2 0 0,-1-1 0,-1 0 0,-1-1 0,-19 28 0,10-16 0,17-28 0,0 0 0,1 0 0,0 0 0,1 1 0,0-1 0,1 1 0,-2 20 0,2 2 0,4 41 0,0-15 0,-1 18 0,18 116 0,-10-142 0,2-1 0,3 0 0,25 61 0,-23-73 0,1-2 0,3 0 0,1-2 0,1 0 0,2-1 0,45 48 0,4-2 0,3-4 0,107 83 0,-117-111 0,2-3 0,1-4 0,89 38 0,-128-65 0,314 123 0,-310-125 0,247 72 0,-208-66 0,145 15 0,652 9 0,298-64 0,-100-29 0,-176 41 0,-84 3 0,-201-37-338,24-1-37,-168 42 375,-246 3 0,-154-1 85,0-4 0,0-2 0,-1-3 0,-1-2 0,0-3-1,107-44 1,25-20 35,280-103-121,-367 149 1,-33 11 0,-1-2 0,79-40 0,-137 57 0,0-1 0,-1 1 0,0-2 0,0 0 0,-1-1 0,0 0 0,-1 0 0,-1-1 0,0-1 0,12-18 0,-12 13 0,-1-1 0,0 1 0,-2-1 0,0-1 0,-1 1 0,-1-1 0,5-34 0,-4-13 0,-3-1 0,-2 1 0,-4 0 0,-2 0 0,-4 0 0,-2 0 0,-3 2 0,-3-1 0,-3 2 0,-3 1 0,-2 0 0,-3 2 0,-3 1 0,-42-61 0,54 93 0,-1 1 0,-1 1 0,-1 1 0,-2 1 0,-40-32 0,30 31 0,0 2 0,-1 2 0,-2 1 0,-49-19 0,-40-8-535,-3 5 0,-185-35 0,-285-12-2058,-470 15 688,-13 53-534,964 20 2281,-500-20 181,-828-136 1,1263 127 104,44 4 206</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8:53.536"/>
    </inkml:context>
    <inkml:brush xml:id="br0">
      <inkml:brushProperty name="width" value="0.035" units="cm"/>
      <inkml:brushProperty name="height" value="0.035" units="cm"/>
      <inkml:brushProperty name="color" value="#E71224"/>
    </inkml:brush>
  </inkml:definitions>
  <inkml:trace contextRef="#ctx0" brushRef="#br0">1315 35 24575,'0'-1'0,"0"-1"0,0 1 0,0 0 0,0 0 0,0-1 0,-1 1 0,1 0 0,0 0 0,-1 0 0,1 0 0,-1 0 0,1-1 0,-1 1 0,0 0 0,0 0 0,1 0 0,-1 0 0,0 1 0,0-1 0,0 0 0,0 0 0,-1 0 0,0-1 0,-1 1 0,0 0 0,0 0 0,0 0 0,0 0 0,1 0 0,-1 0 0,0 1 0,-4-1 0,-7 1 0,0 0 0,-1 1 0,-14 3 0,21-3 0,-145 31 0,29-4 0,-89-5 0,23-4 0,11 17 0,157-30 0,0 1 0,0 2 0,1 0 0,1 1 0,-38 24 0,50-27 0,1-1 0,0 1 0,0 1 0,0-1 0,1 1 0,0 0 0,1 1 0,-1-1 0,-5 15 0,-3 11 0,-12 44 0,12-36 0,4-10 0,1 1 0,2 0 0,1 0 0,1 1 0,2 0 0,1-1 0,2 1 0,1 0 0,7 40 0,-5-58 0,1-1 0,0 0 0,1 0 0,1 0 0,0-1 0,1 1 0,1-1 0,0-1 0,0 0 0,2 0 0,-1 0 0,2-1 0,0-1 0,0 0 0,1 0 0,16 10 0,-21-16 0,75 54 0,122 65 0,93 2 0,-283-120 0,33 10 0,1-1 0,0-2 0,1-3 0,88 8 0,-14-3 0,-66-7 0,58 0 0,-41-6 0,162-5 0,-191-3 0,0-1 0,65-21 0,-21 5 0,-85 22 0,-1 0 0,1 0 0,-1-1 0,1 0 0,-1 1 0,0-1 0,1 0 0,-1 0 0,0-1 0,-1 1 0,1-1 0,0 0 0,3-4 0,2-4 0,0-1 0,8-17 0,6-8 0,8 0 0,-24 31 0,-1 0 0,0 0 0,0-1 0,0 1 0,-1-1 0,0 0 0,0 0 0,-1-1 0,1 1 0,-2-1 0,4-13 0,29-154 0,2-11 0,-31 139 0,3-94 0,-11 122 0,0 1 0,-1-1 0,-1 1 0,0 0 0,-1 0 0,-2 0 0,1 1 0,-2 0 0,0 0 0,-1 1 0,-19-26 0,-10-6 0,-1 1 0,-56-50 0,79 83 0,0 1 0,-1 1 0,-1 0 0,0 1 0,0 1 0,-1 1 0,-1 0 0,1 2 0,-31-8 0,-21-2 0,-97-9 0,164 25 0,-99-7 0,-129 5 0,157 4 0,20 2-1365,35 0-5461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8:54.077"/>
    </inkml:context>
    <inkml:brush xml:id="br0">
      <inkml:brushProperty name="width" value="0.035" units="cm"/>
      <inkml:brushProperty name="height" value="0.035" units="cm"/>
      <inkml:brushProperty name="color" value="#E71224"/>
    </inkml:brush>
  </inkml:definitions>
  <inkml:trace contextRef="#ctx0" brushRef="#br0">441 1 24575,'-5'0'0,"-6"0"0,-3 5 0,-5 9 0,-5 6 0,-4 6 0,-4 8 0,-4 8 0,-4 7 0,-5 9 0,0 5 0,4-1 0,8-6 0,5-10 0,5-12 0,7-12-8191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8:54.539"/>
    </inkml:context>
    <inkml:brush xml:id="br0">
      <inkml:brushProperty name="width" value="0.035" units="cm"/>
      <inkml:brushProperty name="height" value="0.035" units="cm"/>
      <inkml:brushProperty name="color" value="#E71224"/>
    </inkml:brush>
  </inkml:definitions>
  <inkml:trace contextRef="#ctx0" brushRef="#br0">0 1 24575,'3'0'0,"4"0"0,9 8 0,5 7 0,8 5 0,3 6 0,1 1 0,-4-4 0,-5-3 0,-6-2 0,-1-2 0,-5-3-8191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8:55.324"/>
    </inkml:context>
    <inkml:brush xml:id="br0">
      <inkml:brushProperty name="width" value="0.035" units="cm"/>
      <inkml:brushProperty name="height" value="0.035" units="cm"/>
      <inkml:brushProperty name="color" value="#E71224"/>
    </inkml:brush>
  </inkml:definitions>
  <inkml:trace contextRef="#ctx0" brushRef="#br0">0 1 24575,'2'23'0,"1"0"0,1 0 0,1-1 0,1 1 0,1-1 0,14 32 0,12 39 0,-25-72 0,0 0 0,1 0 0,2-1 0,0-1 0,18 26 0,0-4-1365,-22-33-5461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8:55.833"/>
    </inkml:context>
    <inkml:brush xml:id="br0">
      <inkml:brushProperty name="width" value="0.035" units="cm"/>
      <inkml:brushProperty name="height" value="0.035" units="cm"/>
      <inkml:brushProperty name="color" value="#E71224"/>
    </inkml:brush>
  </inkml:definitions>
  <inkml:trace contextRef="#ctx0" brushRef="#br0">248 0 24575,'-3'0'0,"-3"0"0,-5 0 0,1 3 0,-2 6 0,-3 8 0,-4 4 0,0 1 0,0 2 0,0 3 0,1 3 0,0-1 0,1-2 0,0-7 0,3-3 0,1-4 0,3-3 0,2-2-8191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6.554"/>
    </inkml:context>
    <inkml:brush xml:id="br0">
      <inkml:brushProperty name="width" value="0.05" units="cm"/>
      <inkml:brushProperty name="height" value="0.05" units="cm"/>
    </inkml:brush>
  </inkml:definitions>
  <inkml:trace contextRef="#ctx0" brushRef="#br0">1 1835 24575,'0'-3'0,"0"-10"0,3-19 0,12-30 0,15-31 0,17-19 0,12-16 0,19-21 0,18-22 0,11-8-1280,4-5 1280,-5 17 0,-10 18 0,-6 19 0,-10 26 0,-19 28 0,-17 24 0,-15 21-6911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9:06.343"/>
    </inkml:context>
    <inkml:brush xml:id="br0">
      <inkml:brushProperty name="width" value="0.035" units="cm"/>
      <inkml:brushProperty name="height" value="0.035" units="cm"/>
      <inkml:brushProperty name="color" value="#E71224"/>
    </inkml:brush>
  </inkml:definitions>
  <inkml:trace contextRef="#ctx0" brushRef="#br0">92 1 24575,'-3'0'0,"-4"0"0,0 3 0,-3 0 0,2 4 0,1 2 0,2 4 0,-1-2 0,0 1 0,-1-1 0,-2-3 0,0-1 0,1 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19:07.622"/>
    </inkml:context>
    <inkml:brush xml:id="br0">
      <inkml:brushProperty name="width" value="0.035" units="cm"/>
      <inkml:brushProperty name="height" value="0.035" units="cm"/>
      <inkml:brushProperty name="color" value="#E71224"/>
    </inkml:brush>
  </inkml:definitions>
  <inkml:trace contextRef="#ctx0" brushRef="#br0">0 1 24575,'0'3'0,"0"3"0,0 5 0,3-1 0,1 1 0,-1 2 0,3-1 0,0-1 0,-1-1-8191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39:28.39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39:10.240"/>
    </inkml:context>
    <inkml:brush xml:id="br0">
      <inkml:brushProperty name="width" value="0.035" units="cm"/>
      <inkml:brushProperty name="height" value="0.035" units="cm"/>
      <inkml:brushProperty name="color" value="#E71224"/>
    </inkml:brush>
  </inkml:definitions>
  <inkml:trace contextRef="#ctx0" brushRef="#br0">0 999 24575,'3'-1'0,"0"0"0,0 0 0,0 0 0,-1 0 0,1 0 0,0-1 0,-1 1 0,1-1 0,-1 0 0,0 0 0,5-4 0,0 0 0,112-102 0,-43 36 0,-39 37 0,-19 17 0,2 1 0,25-18 0,-15 12 0,-1 0 0,38-42 0,-36 35 0,49-39 0,81-35 0,-8 6 0,130-115 0,-276 208 0,22-18 0,-28 22 0,0 0 0,0 0 0,0 0 0,0 0 0,0 0 0,0 0 0,-1 0 0,1-1 0,0 1 0,-1 0 0,1 0 0,-1-1 0,1 1 0,-1 0 0,1-1 0,-1 1 0,0 0 0,0-1 0,0 1 0,0-2 0,0 2 0,0 1 0,0-1 0,0 1 0,-1 0 0,1-1 0,0 1 0,-1 0 0,1-1 0,0 1 0,-1 0 0,1 0 0,0-1 0,-1 1 0,1 0 0,-1 0 0,1 0 0,0 0 0,-1-1 0,1 1 0,-1 0 0,1 0 0,0 0 0,-1 0 0,1 0 0,-1 0 0,1 0 0,-1 0 0,1 0 0,0 0 0,-1 0 0,1 0 0,-1 1 0,1-1 0,-1 0 0,-18 6 0,15-4 0,-75 23-341,-1-3 0,-1-3-1,-84 7 1,136-23-6485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39:10.827"/>
    </inkml:context>
    <inkml:brush xml:id="br0">
      <inkml:brushProperty name="width" value="0.035" units="cm"/>
      <inkml:brushProperty name="height" value="0.035" units="cm"/>
      <inkml:brushProperty name="color" value="#E71224"/>
    </inkml:brush>
  </inkml:definitions>
  <inkml:trace contextRef="#ctx0" brushRef="#br0">126 1 24575,'0'3'0,"-3"3"0,-3 2 0,-2 4 0,-1 6 0,-2 6 0,0 5 0,-1-1 0,0 2 0,1-2 0,-1 0 0,0-2 0,1-2 0,3-6-8191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39:52.466"/>
    </inkml:context>
    <inkml:brush xml:id="br0">
      <inkml:brushProperty name="width" value="0.035" units="cm"/>
      <inkml:brushProperty name="height" value="0.035" units="cm"/>
      <inkml:brushProperty name="color" value="#E71224"/>
    </inkml:brush>
  </inkml:definitions>
  <inkml:trace contextRef="#ctx0" brushRef="#br0">2390 845 24575,'-29'13'0,"0"-2"0,-1-1 0,0-1 0,-36 5 0,-127 11 0,133-18 0,-360 23 0,414-29 0,-1 0 0,1 0 0,0 0 0,-1 1 0,1 0 0,0 0 0,0 1 0,-10 6 0,-1 1 0,-23 20 0,9-6 0,-54 33 0,32-22 0,-73 62 0,-239 247 0,200-155 0,16 14 0,80-108 0,14-18 0,3 3 0,4 1 0,-57 132 0,96-189 0,2 0 0,0 0 0,-4 37 0,-2 74 0,8-60 0,-15 111 0,-13 203 0,32-318 0,2-1 0,4 1 0,20 105 0,-12-128 0,2 0 0,37 79 0,-19-49 0,-24-59 0,0 0 0,1 0 0,1-1 0,0-1 0,2 0 0,0 0 0,1-1 0,0-1 0,1 0 0,1-1 0,0-1 0,22 13 0,189 129 0,-202-139 0,0 0 0,1-1 0,1-2 0,52 19 0,118 21 0,-102-29 0,78 35 0,-30-7 0,-16-19 0,136 17 0,-204-37 0,105 36 0,1 1 0,-78-29 0,54 14 0,181 20 0,-172-39 0,149 10 0,347-28 0,-623 3 0,-1 2 0,34 7 0,0 0 0,470 32 0,6-40 0,-361-3 0,-100-3 0,132-24 0,-120 13 0,38-6 0,127-16 0,-67 17 0,146-7 0,-126 19 0,49 0 0,-142 4 0,-1-4 0,0-5 0,161-41 0,-206 38 0,-13 4 0,58-9 0,618-76 0,-709 94 0,0 1 0,-1-2 0,1 0 0,-1-1 0,0-1 0,23-11 0,-17 8 0,1 0 0,0 2 0,1 1 0,-1 0 0,37-3 0,-12 1 0,-14 2 0,46-8 0,0-3 0,130-46 0,9-38 0,-26 11 0,-108 53 0,0-4 0,-3-4 0,137-99 0,-207 133 0,0 0 0,-1-1 0,0 0 0,-1-1 0,0 0 0,11-24 0,10-13 0,17-17 0,65-74 0,-83 107 0,-2-1 0,36-60 0,-12 17 0,8-14 0,-29 47 0,-23 37 0,-1-1 0,0 0 0,-1 0 0,0 0 0,0-1 0,-1 1 0,0-1 0,5-20 0,24-127 0,1-15 0,-14-219 0,-21 349 0,-1 0 0,-2 0 0,-2 1 0,-2 0 0,-1 0 0,-2 0 0,-2 2 0,-2-1 0,-1 2 0,-3 0 0,-27-43 0,-13-5 0,-4 4 0,-3 2 0,-4 3 0,-3 3 0,-164-127 0,135 128 0,14 10 0,-83-76 0,154 122 0,-240-215 0,169 159 0,-100-62 0,85 69 0,-4 4 0,-139-57 0,224 109 0,-339-134 0,-10 22 0,126 64-177,-1 11-1,-371-22 0,-503 39-2256,-859 33 2070,1116 14 130,4 59 539,851-75-58,1 0 1,0 0 0,-1 0 0,1 1 0,0 0 0,-1 1-1,1 0 1,0 0 0,1 0 0,-1 1 0,1 0 0,-8 5-1,-13 14-1573,-2 3-5500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7:57.094"/>
    </inkml:context>
    <inkml:brush xml:id="br0">
      <inkml:brushProperty name="width" value="0.035" units="cm"/>
      <inkml:brushProperty name="height" value="0.035" units="cm"/>
      <inkml:brushProperty name="color" value="#5B2D90"/>
    </inkml:brush>
  </inkml:definitions>
  <inkml:trace contextRef="#ctx0" brushRef="#br0">2079 170 24575,'-1'-1'0,"0"-1"0,1 1 0,-1-1 0,0 1 0,0-1 0,0 1 0,0 0 0,0-1 0,0 1 0,-1 0 0,1 0 0,0 0 0,-1 0 0,-1-1 0,-1-1 0,-12-9 0,-1 1 0,0 0 0,0 1 0,-1 1 0,-1 1 0,1 1 0,-2 0 0,-22-4 0,-21-2 0,-76-5 0,-415-12 0,530 31 0,0 1 0,0 0 0,1 2 0,0 1 0,0 1 0,-29 11 0,-328 104 0,369-117 0,0 1 0,0 0 0,1 1 0,-1 0 0,1 0 0,1 1 0,-1 1 0,-14 14 0,-16 12 0,-71 51 0,-116 91 0,221-171 0,0 0 0,0 0 0,1 1 0,0-1 0,0 1 0,-7 11 0,10-13 0,0 1 0,0 0 0,0-1 0,1 1 0,-1 0 0,1 0 0,0 0 0,1 1 0,-1-1 0,1 9 0,2 1 0,-1 0 0,2 0 0,0 0 0,1 0 0,1-1 0,0 0 0,1 1 0,0-2 0,1 1 0,0-1 0,2 0 0,-1 0 0,15 14 0,15 15 0,1-2 0,56 44 0,-58-53 0,-18-16 0,0 0 0,2-1 0,33 17 0,69 23 0,-119-52 0,63 26 0,-9-3 0,1-2 0,80 19 0,-50-26 0,1-4 0,96 2 0,184-15 0,-307 0 0,86-7 0,-1-6 0,0-6 0,-2-7 0,178-57 0,-311 80 0,0 0 0,1-2 0,-2 0 0,1 0 0,-1-1 0,15-11 0,-22 14 0,0 0 0,0 0 0,-1 0 0,0-1 0,1 0 0,-2 0 0,1 0 0,-1 0 0,1-1 0,-1 1 0,-1-1 0,1 1 0,-1-1 0,0 0 0,0 0 0,1-9 0,17-206 0,-12 131 0,-6 70 0,-1-1 0,-2-25 0,1 38 0,-2 0 0,1 0 0,-1 0 0,-1 0 0,1 0 0,-1 0 0,-1 0 0,-5-10 0,-6-4 0,0 2 0,-1-1 0,-1 2 0,-1 0 0,0 1 0,-2 1 0,0 1 0,-1 1 0,-39-22 0,-2 4 0,-3 3 0,-86-28 0,-463-119-1365,483 148-5461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8:00.548"/>
    </inkml:context>
    <inkml:brush xml:id="br0">
      <inkml:brushProperty name="width" value="0.035" units="cm"/>
      <inkml:brushProperty name="height" value="0.035" units="cm"/>
      <inkml:brushProperty name="color" value="#5B2D90"/>
    </inkml:brush>
  </inkml:definitions>
  <inkml:trace contextRef="#ctx0" brushRef="#br0">60 0 24575,'-2'33'0,"-2"-1"0,-1 0 0,-2-1 0,-1 1 0,-23 59 0,30-91 0,1 0 0,0 0 0,0 0 0,0 1 0,-1-1 0,1 0 0,0 0 0,0 1 0,0-1 0,0 0 0,0 0 0,0 1 0,-1-1 0,1 0 0,0 0 0,0 1 0,0-1 0,0 0 0,0 1 0,0-1 0,0 0 0,0 0 0,0 1 0,0-1 0,0 0 0,0 1 0,0-1 0,0 0 0,1 0 0,-1 1 0,0-1 0,0 0 0,0 0 0,0 1 0,0-1 0,1 0 0,-1 0 0,0 0 0,0 1 0,0-1 0,1 0 0,12-8 0,24-27 0,-29 27 0,189-170 0,-192 175 0,-1 1 0,1-1 0,0 1 0,0 0 0,0 0 0,0 1 0,0-1 0,0 1 0,1 0 0,-1 1 0,8-1 0,-4 1 0,0 0 0,0 0 0,-1 1 0,1 0 0,17 5 0,-20-2 0,0-1 0,0 1 0,0 0 0,-1 0 0,0 0 0,0 1 0,0 0 0,0 0 0,-1 1 0,0-1 0,0 1 0,0 0 0,-1 0 0,1 0 0,-2 0 0,1 0 0,2 8 0,-5-11 0,0 0 0,0-1 0,-1 1 0,1-1 0,0 1 0,-1 0 0,0-1 0,1 1 0,-1-1 0,0 1 0,0-1 0,-1 0 0,1 1 0,0-1 0,-1 0 0,1 0 0,-1 0 0,0 0 0,-3 3 0,-5 4 0,-1 0 0,-18 12 0,12-9 0,-9 5 0,-57 29 0,81-45 0,-1 1 0,0 0 0,0 0 0,0 0 0,1 1 0,-1-1 0,1 1 0,-1 0 0,1 0 0,0 0 0,0 0 0,0 0 0,1 0 0,-1 0 0,1 1 0,-1-1 0,1 1 0,0 3 0,-3 10 0,1 0 0,-2 22 0,4-19 0,-10 56 0,-21 76 0,26-79 0,5-66 0,1-28 0,0 13 0,-1-48 0,1-38 0,1 81 0,0 0 0,1 1 0,1-1 0,0 0 0,5-12 0,-5 18 0,1 0 0,0 0 0,0 0 0,1 1 0,0-1 0,0 1 0,12-10 0,48-36 0,-38 31 0,-13 9 0,-3 3 0,0 1 0,0 0 0,21-11 0,-28 17 0,0 0 0,0 1 0,0 0 0,0 0 0,0 0 0,1 0 0,-1 0 0,0 1 0,0 0 0,1 0 0,-1 0 0,0 0 0,0 1 0,1 0 0,-1 0 0,5 1 0,-6-1 0,10 3 0,0 1 0,-1 0 0,1 0 0,-1 1 0,-1 0 0,1 1 0,12 11 0,-22-16 0,0-1 0,-1 1 0,1 0 0,-1 0 0,1 0 0,-1 0 0,0 1 0,0-1 0,0 0 0,0 0 0,0 1 0,-1-1 0,1 0 0,-1 1 0,1-1 0,-1 1 0,0-1 0,0 1 0,0-1 0,0 0 0,-1 1 0,1-1 0,-1 1 0,1-1 0,-1 0 0,0 1 0,0-1 0,0 0 0,0 0 0,-1 3 0,-5 6 0,-1 0 0,0-1 0,0 0 0,-14 13 0,9-9 0,-32 32 0,-77 60 0,118-103 0,4-2-31,-1 0-1,0 0 0,1-1 0,-1 1 0,0 0 1,0-1-1,0 1 0,1-1 0,-1 1 1,0-1-1,0 1 0,0-1 0,0 0 1,0 1-1,0-1 0,0 0 0,0 0 1,0 0-1,1 0 0,-1 0 0,0 0 1,0 0-1,0 0 0,0 0 0,0 0 1,0 0-1,0 0 0,0-1 0,0 1 1,0 0-1,0-1 0,0 1 0,0-1 1,1 1-1,-1-1 0,0 0 0,0 1 1,1-1-1,-1 0 0,0 1 0,1-1 1,-2-1-1,-3-8-6794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8:00.984"/>
    </inkml:context>
    <inkml:brush xml:id="br0">
      <inkml:brushProperty name="width" value="0.035" units="cm"/>
      <inkml:brushProperty name="height" value="0.035" units="cm"/>
      <inkml:brushProperty name="color" value="#5B2D90"/>
    </inkml:brush>
  </inkml:definitions>
  <inkml:trace contextRef="#ctx0" brushRef="#br0">275 1 24575,'0'3'0,"0"3"0,0 13 0,-3 12 0,-3 5 0,-8 6 0,-3 2 0,-7 4 0,-6 0 0,2-5 0,1-8 0,4-6 0,1-8 0,1-8 0,1-6 0,5-2 0,1-1 0,3-1-8191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8:01.500"/>
    </inkml:context>
    <inkml:brush xml:id="br0">
      <inkml:brushProperty name="width" value="0.035" units="cm"/>
      <inkml:brushProperty name="height" value="0.035" units="cm"/>
      <inkml:brushProperty name="color" value="#5B2D90"/>
    </inkml:brush>
  </inkml:definitions>
  <inkml:trace contextRef="#ctx0" brushRef="#br0">0 1 24575,'3'0'0,"7"0"0,7 2 0,12 11 0,7 7 0,9 5 0,2-1 0,-1 0 0,-5-2 0,-7-5 0,-10-2 0,-5-3 0,-3-2 0,-2 1 0,2-2 0,2 1 0,1 1 0,-3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4:39:30.742"/>
    </inkml:context>
    <inkml:brush xml:id="br0">
      <inkml:brushProperty name="width" value="0.05" units="cm"/>
      <inkml:brushProperty name="height" value="0.05" units="cm"/>
      <inkml:brushProperty name="color" value="#E71224"/>
    </inkml:brush>
  </inkml:definitions>
  <inkml:trace contextRef="#ctx0" brushRef="#br0">0 1 24575,'104'-1'0,"113"3"0,-87 13 0,468-13 193,-305-4-1751,-274 2-5268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7:52.947"/>
    </inkml:context>
    <inkml:brush xml:id="br0">
      <inkml:brushProperty name="width" value="0.035" units="cm"/>
      <inkml:brushProperty name="height" value="0.035" units="cm"/>
      <inkml:brushProperty name="color" value="#5B2D90"/>
    </inkml:brush>
  </inkml:definitions>
  <inkml:trace contextRef="#ctx0" brushRef="#br0">1784 321 24575,'-88'1'0,"-106"15"0,28 3 0,-240-2 0,312-18 0,-1 4 0,-103 17 0,168-15 0,0 2 0,0 1 0,1 1 0,0 1 0,0 2 0,1 0 0,1 2 0,0 1 0,1 2 0,-38 31 0,22-11 0,-45 52 0,81-82 0,2 0 0,-1 0 0,1 0 0,0 1 0,1 0 0,-1-1 0,2 1 0,-5 16 0,2 5 0,-3 34 0,6-43 0,2-19 0,-6 56 0,2 0 0,4 62 0,1-103 0,0 1 0,2 0 0,0-1 0,1 0 0,0 0 0,2 0 0,0 0 0,0-1 0,2 0 0,0 0 0,17 25 0,-5-16 0,1-1 0,1-1 0,0-1 0,2-1 0,0-1 0,2-2 0,40 23 0,-26-20 0,0-3 0,1-1 0,0-2 0,70 14 0,-29-14 0,131 6 0,77-17 0,-289-3 0,21 0 0,739-8 0,-557-3 0,317-59 0,-328 26 0,-169 37 0,-1-1 0,0-1 0,-1-1 0,0-1 0,39-27 0,-55 33 0,0 0 0,-1 0 0,1-1 0,-1 1 0,-1-1 0,1 0 0,-1 0 0,0-1 0,0 1 0,5-15 0,-5 10 0,-1-1 0,0 1 0,-1-1 0,0 0 0,-1 0 0,0-15 0,-3-6 0,-1 0 0,-1 0 0,-2 1 0,-11-33 0,-23-100 0,20 73 0,-55-150 0,65 222 0,0-1 0,-1 2 0,-1-1 0,-1 1 0,-1 1 0,0 1 0,-1 0 0,-29-25 0,4 10 0,-1 1 0,-79-44 0,54 41 12,-3 2 0,0 3-1,-2 4 1,-1 2 0,-1 4-1,-94-13 1,28 15-352,-1 6-1,-200 9 0,72 26-1024,174-8-4521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7:54.444"/>
    </inkml:context>
    <inkml:brush xml:id="br0">
      <inkml:brushProperty name="width" value="0.035" units="cm"/>
      <inkml:brushProperty name="height" value="0.035" units="cm"/>
      <inkml:brushProperty name="color" value="#5B2D90"/>
    </inkml:brush>
  </inkml:definitions>
  <inkml:trace contextRef="#ctx0" brushRef="#br0">0 116 24575,'5'-4'0,"1"0"0,-1 1 0,1 0 0,0 0 0,0 0 0,0 0 0,9-2 0,8-3 0,23-10 0,1 3 0,0 1 0,1 3 0,66-8 0,-113 19 0,7-1 0,1 0 0,-1 1 0,0-1 0,15 3 0,-21-2 0,-1 0 0,1 1 0,0-1 0,-1 0 0,1 1 0,-1 0 0,1-1 0,-1 1 0,1 0 0,-1 0 0,0-1 0,1 1 0,-1 0 0,0 1 0,0-1 0,1 0 0,-1 0 0,0 0 0,0 1 0,0-1 0,-1 0 0,1 1 0,0-1 0,0 1 0,-1-1 0,1 1 0,-1 0 0,1-1 0,-1 1 0,0 2 0,1 1 0,-2 1 0,1-1 0,-1 1 0,1-1 0,-1 0 0,-1 0 0,1 1 0,-1-1 0,0 0 0,-4 7 0,-33 52 0,27-46 0,-57 83 0,-43 68 0,95-139 0,1 1 0,1 1 0,-18 56 0,32-86 0,0 0 0,1 0 0,-1 0 0,1 0 0,0 0 0,-1 0 0,1 0 0,0 0 0,0 0 0,0 0 0,1 0 0,-1 0 0,0 0 0,1 0 0,1 4 0,-1-5 0,-1 0 0,1 0 0,0 0 0,0 0 0,1 0 0,-1 0 0,0-1 0,0 1 0,0 0 0,1-1 0,-1 1 0,0-1 0,0 1 0,1-1 0,-1 1 0,0-1 0,1 0 0,-1 0 0,1 0 0,-1 0 0,0 0 0,1 0 0,2 0 0,19-3 0,0 0 0,0-2 0,33-10 0,-11 2 0,58-15 0,83-20 0,-170 44 0,-9 3 0,1 0 0,-1-1 0,1 0 0,-1-1 0,0 0 0,14-7 0,-21 10 0,1 0 0,-1-1 0,1 1 0,-1 0 0,0-1 0,1 1 0,-1-1 0,1 1 0,-1-1 0,0 1 0,1-1 0,-1 1 0,0-1 0,0 1 0,1-1 0,-1 1 0,0-1 0,0 1 0,0-1 0,0 1 0,0-1 0,0 0 0,0 1 0,0-1 0,0 1 0,0-1 0,0 0 0,0 1 0,0-1 0,0 1 0,0-1 0,-1 1 0,1-1 0,0 1 0,-1-2 0,-16-15 0,-2 5 0,-1 0 0,0 2 0,-1 0 0,-37-11 0,24 8 0,-51-16 0,-55-23 0,139 52 0,0 0 0,0-1 0,0 1 0,-1-1 0,1 1 0,0-1 0,0 0 0,0 1 0,0-1 0,0 0 0,0 0 0,0 0 0,0 0 0,0 0 0,0 0 0,1 0 0,-1 0 0,0 0 0,1 0 0,-1 0 0,1 0 0,-1 0 0,1-1 0,-1 1 0,1 0 0,0 0 0,0-1 0,0 1 0,-1 0 0,1 0 0,0-1 0,1 1 0,-1 0 0,0-1 0,0 1 0,0 0 0,1 0 0,-1-1 0,1 1 0,-1 0 0,1 0 0,-1 0 0,1 0 0,1-2 0,2-3 0,1 1 0,0 0 0,0-1 0,0 2 0,1-1 0,10-6 0,3-1 24,0 0 0,1 2 0,1 1 0,27-10 0,90-16-1509,-114 29-5341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27.156"/>
    </inkml:context>
    <inkml:brush xml:id="br0">
      <inkml:brushProperty name="width" value="0.035" units="cm"/>
      <inkml:brushProperty name="height" value="0.035" units="cm"/>
      <inkml:brushProperty name="color" value="#5B2D90"/>
    </inkml:brush>
  </inkml:definitions>
  <inkml:trace contextRef="#ctx0" brushRef="#br0">0 85 24575,'11'-1'0,"-1"0"0,1-1 0,-1 0 0,0-1 0,1 0 0,17-9 0,16-4 0,1 1-40,-27 8-291,0 1 0,1 1-1,32-5 1,-37 9-6495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28.739"/>
    </inkml:context>
    <inkml:brush xml:id="br0">
      <inkml:brushProperty name="width" value="0.035" units="cm"/>
      <inkml:brushProperty name="height" value="0.035" units="cm"/>
      <inkml:brushProperty name="color" value="#5B2D90"/>
    </inkml:brush>
  </inkml:definitions>
  <inkml:trace contextRef="#ctx0" brushRef="#br0">2 0 24575,'-2'82'0,"4"90"0,1-152 0,1-1 0,0 0 0,14 34 0,1 3 0,-12-29 0,1-4 0,-2 0 0,-1 1 0,-1 0 0,3 41 0,-7-34 0,1 1 0,7 38 0,-1 4 0,-6-52 0,8 42 0,-6-41 0,0 1 0,-2-1 0,-2 27 0,1-23 0,0-103-1365,0 41-5461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35.190"/>
    </inkml:context>
    <inkml:brush xml:id="br0">
      <inkml:brushProperty name="width" value="0.035" units="cm"/>
      <inkml:brushProperty name="height" value="0.035" units="cm"/>
      <inkml:brushProperty name="color" value="#5B2D90"/>
    </inkml:brush>
  </inkml:definitions>
  <inkml:trace contextRef="#ctx0" brushRef="#br0">101 1 24575,'0'29'0,"-1"1"0,-1 0 0,-1-1 0,-10 40 0,-1-5 0,12-47 0,-1-1 0,-1 0 0,-1 0 0,0 0 0,-12 25 0,10-29-455,1 1 0,-8 24 0,9-21-6371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36.305"/>
    </inkml:context>
    <inkml:brush xml:id="br0">
      <inkml:brushProperty name="width" value="0.035" units="cm"/>
      <inkml:brushProperty name="height" value="0.035" units="cm"/>
      <inkml:brushProperty name="color" value="#5B2D90"/>
    </inkml:brush>
  </inkml:definitions>
  <inkml:trace contextRef="#ctx0" brushRef="#br0">0 1 24575,'3'0'0,"1"3"0,2 1 0,1 2 0,1 1 0,1 1 0,-3 3 0,1 0 0,3-3 0,-1 0 0,0 0 0,0 0 0,-2-1-8191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37.421"/>
    </inkml:context>
    <inkml:brush xml:id="br0">
      <inkml:brushProperty name="width" value="0.035" units="cm"/>
      <inkml:brushProperty name="height" value="0.035" units="cm"/>
      <inkml:brushProperty name="color" value="#5B2D90"/>
    </inkml:brush>
  </inkml:definitions>
  <inkml:trace contextRef="#ctx0" brushRef="#br0">0 0 24575,'0'3'0,"0"4"0,0 3 0,0 6 0,0 3 0,0 2 0,0-1 0,3-3 0,1-2 0,0-1 0,1 1 0,1-3-8191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38.208"/>
    </inkml:context>
    <inkml:brush xml:id="br0">
      <inkml:brushProperty name="width" value="0.035" units="cm"/>
      <inkml:brushProperty name="height" value="0.035" units="cm"/>
      <inkml:brushProperty name="color" value="#5B2D90"/>
    </inkml:brush>
  </inkml:definitions>
  <inkml:trace contextRef="#ctx0" brushRef="#br0">47 0 24575,'7'27'0,"-1"-5"0,-2 18 0,-3 75 0,-2-66 0,1-45 0,0 0 0,-1-1 0,1 1 0,-1 0 0,0 0 0,0-1 0,-1 1 0,1-1 0,-1 1 0,1-1 0,-1 0 0,0 1 0,-1-1 0,1 0 0,0 0 0,-6 5 0,-11 15 0,10-9-1365,2-1-5461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38.950"/>
    </inkml:context>
    <inkml:brush xml:id="br0">
      <inkml:brushProperty name="width" value="0.035" units="cm"/>
      <inkml:brushProperty name="height" value="0.035" units="cm"/>
      <inkml:brushProperty name="color" value="#5B2D90"/>
    </inkml:brush>
  </inkml:definitions>
  <inkml:trace contextRef="#ctx0" brushRef="#br0">0 154 24575,'1'-1'0,"0"-1"0,-1 0 0,1 1 0,0-1 0,0 1 0,0-1 0,0 1 0,1-1 0,-1 1 0,0 0 0,1 0 0,-1-1 0,1 1 0,1-1 0,2-2 0,16-12 0,42-25 0,6-4 0,-64 41-97,1 1-1,-1 0 1,1 0-1,0 1 1,-1 0-1,1 0 1,1 0-1,-1 0 1,0 1-1,0 0 1,0 1-1,1-1 0,8 2 1,-1-1-6729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50.249"/>
    </inkml:context>
    <inkml:brush xml:id="br0">
      <inkml:brushProperty name="width" value="0.035" units="cm"/>
      <inkml:brushProperty name="height" value="0.035" units="cm"/>
      <inkml:brushProperty name="color" value="#5B2D90"/>
    </inkml:brush>
  </inkml:definitions>
  <inkml:trace contextRef="#ctx0" brushRef="#br0">1 110 24575,'8'0'0,"1"0"0,0-1 0,-1 0 0,1-1 0,14-3 0,-18 3 0,-1 0 0,0 0 0,0 0 0,0 0 0,-1 0 0,1-1 0,-1 0 0,1 1 0,-1-1 0,0-1 0,0 1 0,0 0 0,2-5 0,-1 3-49,0 1 0,0 0 0,0-1 0,0 1 0,1 1 0,-1-1 0,1 1 0,0-1 0,0 1 0,0 1 0,0-1 0,11-3 0,-5 2-679,-2-1-6098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1:21.543"/>
    </inkml:context>
    <inkml:brush xml:id="br0">
      <inkml:brushProperty name="width" value="0.035" units="cm"/>
      <inkml:brushProperty name="height" value="0.035" units="cm"/>
      <inkml:brushProperty name="color" value="#E71224"/>
    </inkml:brush>
  </inkml:definitions>
  <inkml:trace contextRef="#ctx0" brushRef="#br0">1402 240 24575,'-18'2'0,"0"0"0,0 1 0,1 1 0,-1 1 0,1 1 0,0 0 0,-22 12 0,7-4 0,-59 23 0,-154 71 0,212-91 0,2 2 0,0 1 0,1 1 0,1 2 0,-33 33 0,23-17 0,2 2 0,-41 59 0,67-84 0,2 0 0,0 1 0,0-1 0,2 2 0,0-1 0,1 1 0,1 0 0,0 0 0,1 0 0,-1 33 0,3-12 0,2 1 0,2 0 0,2 0 0,2-1 0,15 61 0,-14-79 0,0-1 0,1 0 0,1 0 0,1-1 0,1 0 0,0-1 0,1 0 0,1-1 0,1 0 0,0-1 0,2-1 0,16 15 0,9-1 0,2-1 0,0-1 0,2-3 0,0-2 0,2-2 0,0-1 0,65 14 0,-3-7 0,2-5 0,135 9 0,-150-24 0,0-4 0,0-5 0,146-21 0,-160 9 0,-1-3 0,0-4 0,-2-3 0,99-47 0,-164 66 0,7-3 0,-1-1 0,24-17 0,-39 24 0,0-1 0,0 0 0,0 0 0,-1 0 0,1-1 0,-1 1 0,0-1 0,-1 0 0,1-1 0,-1 1 0,0 0 0,4-12 0,-3 1 0,0 1 0,-2-1 0,0 0 0,0 0 0,-2 0 0,0-1 0,-4-31 0,-3 8 0,-23-78 0,7 48 7,-3 1 0,-4 2 0,-2 1 0,-61-94 0,57 108-79,-2 2 1,-3 1 0,-1 2-1,-3 2 1,-81-65-1,54 60-231,-2 3 0,-2 3-1,-1 3 1,-3 4 0,-1 3-1,-154-42 1,98 44 311,0 6 1,-2 5-1,-212-3 1,280 23-176,1 3 0,-103 17 1,134-12 7,-1 2 0,2 2 0,-1 2 0,1 1 0,-56 30 0,19 1-4095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52.158"/>
    </inkml:context>
    <inkml:brush xml:id="br0">
      <inkml:brushProperty name="width" value="0.035" units="cm"/>
      <inkml:brushProperty name="height" value="0.035" units="cm"/>
      <inkml:brushProperty name="color" value="#5B2D90"/>
    </inkml:brush>
  </inkml:definitions>
  <inkml:trace contextRef="#ctx0" brushRef="#br0">1 187 24575,'40'0'0,"0"-2"0,65-11 0,-87 8 0,-1-2 0,0 0 0,0 0 0,0-2 0,20-14 0,-25 16 0,140-80 0,-146 83-170,0 1-1,1 1 0,0-1 1,-1 1-1,1 1 0,0-1 1,14 0-1,-7 1-6655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57.337"/>
    </inkml:context>
    <inkml:brush xml:id="br0">
      <inkml:brushProperty name="width" value="0.035" units="cm"/>
      <inkml:brushProperty name="height" value="0.035" units="cm"/>
      <inkml:brushProperty name="color" value="#5B2D90"/>
    </inkml:brush>
  </inkml:definitions>
  <inkml:trace contextRef="#ctx0" brushRef="#br0">0 0 24575,'1'53'0,"11"80"0,10 53 0,-20-174 28,0 0 0,1 0 0,6 16-1,-5-17-322,0 0 0,-1-1 0,-1 1-1,2 15 1,-3-12-6531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0:58.640"/>
    </inkml:context>
    <inkml:brush xml:id="br0">
      <inkml:brushProperty name="width" value="0.035" units="cm"/>
      <inkml:brushProperty name="height" value="0.035" units="cm"/>
      <inkml:brushProperty name="color" value="#5B2D90"/>
    </inkml:brush>
  </inkml:definitions>
  <inkml:trace contextRef="#ctx0" brushRef="#br0">0 96 24575,'6'0'0,"21"0"0,39-5 0,-56 4 0,0-1 0,-1-1 0,1 0 0,-1 0 0,1-1 0,-1 0 0,12-7 0,-6 3 28,0 1 0,1 0 0,28-7 0,10-5-1505,-43 15-5349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1:00.059"/>
    </inkml:context>
    <inkml:brush xml:id="br0">
      <inkml:brushProperty name="width" value="0.035" units="cm"/>
      <inkml:brushProperty name="height" value="0.035" units="cm"/>
      <inkml:brushProperty name="color" value="#5B2D90"/>
    </inkml:brush>
  </inkml:definitions>
  <inkml:trace contextRef="#ctx0" brushRef="#br0">0 1 24575,'1'12'0,"1"1"0,0-1 0,1 1 0,0-1 0,1 0 0,6 14 0,-3-9 0,8 34 0,-15-49 0,21 131 0,-13-80 0,-4-25 0,1 42 0,-6 317 0,2-367 0,1 0 0,5 21 0,0-4 0,-4-21-1365,1-1-5461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1:01.627"/>
    </inkml:context>
    <inkml:brush xml:id="br0">
      <inkml:brushProperty name="width" value="0.035" units="cm"/>
      <inkml:brushProperty name="height" value="0.035" units="cm"/>
      <inkml:brushProperty name="color" value="#5B2D90"/>
    </inkml:brush>
  </inkml:definitions>
  <inkml:trace contextRef="#ctx0" brushRef="#br0">250 0 24575,'-1'24'0,"-2"0"0,0-1 0,-7 25 0,4-25 0,2 0 0,0 1 0,1 24 0,1-23 0,0-1 0,-2 0 0,0 0 0,-2-1 0,-1 1 0,0-1 0,-2-1 0,-1 1 0,-19 32 0,7-20-83,-50 59 0,44-60-1116,14-16-5627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1:02.882"/>
    </inkml:context>
    <inkml:brush xml:id="br0">
      <inkml:brushProperty name="width" value="0.035" units="cm"/>
      <inkml:brushProperty name="height" value="0.035" units="cm"/>
      <inkml:brushProperty name="color" value="#5B2D90"/>
    </inkml:brush>
  </inkml:definitions>
  <inkml:trace contextRef="#ctx0" brushRef="#br0">0 1 24575,'3'1'0,"-1"0"0,0 1 0,0-1 0,1 1 0,-1 0 0,0-1 0,0 1 0,-1 0 0,1 0 0,0 0 0,-1 1 0,1-1 0,-1 0 0,2 3 0,4 6 0,75 82 0,-76-87 0,0-1 0,0-1 0,0 1 0,0-1 0,1 0 0,0 0 0,0-1 0,0 0 0,0 0 0,11 2 0,11 6 0,-11-4 0,-11-5 0,0 1 0,-1-1 0,1 1 0,-1 1 0,0-1 0,0 1 0,8 7 0,-3-2 24,1 0 0,-1-1-1,1-1 1,15 7 0,-15-8-321,0 1 0,-1 0 0,1 1 1,13 11-1,-14-7-6529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1:03.930"/>
    </inkml:context>
    <inkml:brush xml:id="br0">
      <inkml:brushProperty name="width" value="0.035" units="cm"/>
      <inkml:brushProperty name="height" value="0.035" units="cm"/>
      <inkml:brushProperty name="color" value="#5B2D90"/>
    </inkml:brush>
  </inkml:definitions>
  <inkml:trace contextRef="#ctx0" brushRef="#br0">0 46 24575,'3'0'0,"4"0"0,0-3 0,3-1 0,1 1 0,3 0 0,-2-2 0,1-1 0,0 2 0,1 1 0,1 1 0,-2-2 0,0-1 0,-3 2-8191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51:05.134"/>
    </inkml:context>
    <inkml:brush xml:id="br0">
      <inkml:brushProperty name="width" value="0.035" units="cm"/>
      <inkml:brushProperty name="height" value="0.035" units="cm"/>
      <inkml:brushProperty name="color" value="#5B2D90"/>
    </inkml:brush>
  </inkml:definitions>
  <inkml:trace contextRef="#ctx0" brushRef="#br0">1 113 24575,'0'-3'0,"0"-4"0,2-3 0,5 0 0,1-2 0,1 2 0,0-1 0,1 2 0,-1 0 0,0 1 0,0-1 0,0 1 0,-1 2-8191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8:42.522"/>
    </inkml:context>
    <inkml:brush xml:id="br0">
      <inkml:brushProperty name="width" value="0.035" units="cm"/>
      <inkml:brushProperty name="height" value="0.035" units="cm"/>
      <inkml:brushProperty name="color" value="#E71224"/>
    </inkml:brush>
  </inkml:definitions>
  <inkml:trace contextRef="#ctx0" brushRef="#br0">287 0 24575,'-73'64'0,"44"-41"0,-40 44 0,61-58 0,0 1 0,0 1 0,1-1 0,0 1 0,1 1 0,0-1 0,1 1 0,-5 18 0,-2 19 0,-11 92 0,10 52 0,11-137 0,5 61 0,0-89 0,1 0 0,1 0 0,1 0 0,13 32 0,7 7 0,3-1 0,3-1 0,3-2 0,3-2 0,2-1 0,3-2 0,2-2 0,2-2 0,3-2 0,3-2 0,97 71 0,-47-49-1365,-67-48-5461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8:43.065"/>
    </inkml:context>
    <inkml:brush xml:id="br0">
      <inkml:brushProperty name="width" value="0.035" units="cm"/>
      <inkml:brushProperty name="height" value="0.035" units="cm"/>
      <inkml:brushProperty name="color" value="#E71224"/>
    </inkml:brush>
  </inkml:definitions>
  <inkml:trace contextRef="#ctx0" brushRef="#br0">198 0 24575,'1'6'0,"0"-1"0,1 0 0,0 0 0,-1 0 0,1 0 0,1 0 0,-1 0 0,1 0 0,3 4 0,4 8 0,149 315 0,-158-328 0,1 0 0,-1 0 0,1 0 0,-1 0 0,0 0 0,-1 0 0,1 0 0,-1 6 0,0-9 0,0 0 0,-1 0 0,1 1 0,0-1 0,-1 0 0,1 0 0,-1 0 0,0 1 0,1-1 0,-1 0 0,0 0 0,0 0 0,1 0 0,-1 0 0,0-1 0,0 1 0,0 0 0,0 0 0,0 0 0,-1-1 0,1 1 0,0-1 0,0 1 0,0-1 0,0 1 0,-1-1 0,1 0 0,0 1 0,-1-1 0,-1 0 0,-12 1 0,1-1 0,-1 0 0,1-1 0,-1 0 0,1-1 0,-22-6 0,22 5 0,-100-23-1365,-4-4-5461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7:27.234"/>
    </inkml:context>
    <inkml:brush xml:id="br0">
      <inkml:brushProperty name="width" value="0.035" units="cm"/>
      <inkml:brushProperty name="height" value="0.035" units="cm"/>
      <inkml:brushProperty name="color" value="#E71224"/>
    </inkml:brush>
  </inkml:definitions>
  <inkml:trace contextRef="#ctx0" brushRef="#br0">1484 70 24575,'0'0'0,"-1"-1"0,1 0 0,0 0 0,-1 0 0,1 1 0,-1-1 0,1 0 0,-1 1 0,1-1 0,-1 0 0,0 1 0,1-1 0,-1 1 0,0-1 0,1 1 0,-1-1 0,0 1 0,0-1 0,1 1 0,-1 0 0,0-1 0,0 1 0,0 0 0,1 0 0,-1 0 0,0 0 0,0 0 0,-1 0 0,-29-3 0,26 3 0,-279-2 0,147 3 0,104 1 0,-35 5 0,-30 2 0,87-8 0,-1 0 0,1 1 0,-1 1 0,1-1 0,-14 7 0,-28 5 0,8-2 0,-1 1 0,-46 22 0,25-9 0,-14 11 0,20-7 0,52-27 0,1 1 0,0 0 0,-1 0 0,1 1 0,1 0 0,-1 0 0,1 1 0,0 0 0,0 0 0,0 1 0,1 0 0,0 0 0,1 0 0,-8 13 0,2 0 0,0 1 0,-1 0 0,-2-1 0,-16 20 0,24-32 0,1 1 0,0-1 0,0 1 0,1 0 0,0 0 0,1 0 0,0 0 0,-2 13 0,-10 25 0,7-25 0,2 0 0,0 1 0,1-1 0,2 1 0,0 0 0,2 0 0,0 1 0,5 43 0,-1-54 0,0 0 0,0 0 0,1 0 0,1-1 0,0 1 0,13 20 0,-15-28 0,0-1 0,1 0 0,0 0 0,0 0 0,0 0 0,1-1 0,-1 0 0,1 0 0,8 5 0,0-2 0,-1 0 0,24 7 0,3-2 0,-14-4 0,0 0 0,-1 2 0,30 14 0,-41-18 0,-1 0 0,0-2 0,1 1 0,0-2 0,0 1 0,0-2 0,24 0 0,15 3 0,123 15 0,-44 4 0,-74-11 0,0-3 0,94 3 0,54-11 0,225-10 0,-417 8 0,15-1 0,-1-1 0,1-1 0,-1-1 0,43-14 0,-62 16 0,0-2 0,0 1 0,10-9 0,23-11 0,71-15 0,-80 31 0,-2-3 0,1 0 0,30-17 0,-54 23 0,0-1 0,0-1 0,-1 1 0,0-1 0,0 0 0,-1-1 0,1 1 0,-2-1 0,8-14 0,-3 5 0,-1 3 0,0 0 0,-2 0 0,1 0 0,-2-1 0,0 0 0,-1-1 0,0 1 0,-2-1 0,1 1 0,-2-1 0,0-23 0,-3 3 0,-2-1 0,-1 1 0,-1 0 0,-16-49 0,15 69 0,-1 0 0,0 0 0,-1 1 0,0 0 0,-1 0 0,-1 1 0,-15-16 0,6 8 0,-18-31 0,29 40 0,-1 1 0,0 0 0,-1 0 0,0 1 0,-18-13 0,-1 1 0,-37-20 0,-84-41 0,137 77 0,-1 2 0,-1 0 0,1 1 0,-1 0 0,1 1 0,-25-1 0,-99 4 0,72 2 0,55-2-112,1 0-306,0 0 1,-20 4-1,17 0-6408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6:00.006"/>
    </inkml:context>
    <inkml:brush xml:id="br0">
      <inkml:brushProperty name="width" value="0.035" units="cm"/>
      <inkml:brushProperty name="height" value="0.035" units="cm"/>
      <inkml:brushProperty name="color" value="#E71224"/>
    </inkml:brush>
  </inkml:definitions>
  <inkml:trace contextRef="#ctx0" brushRef="#br0">6735 189 24575,'-57'-2'0,"-87"-16"0,27 2 0,-447-16 0,-8 32 0,388 1 0,-65-9 0,48 0 0,-139-1 0,-102 0 0,-508 9 0,841 6 0,-212 39 0,212-26 0,-483 97 0,235-43 0,355-73 0,-397 87 0,313-64 0,1 5 0,-125 58 0,160-60 0,1 1 0,2 3 0,0 2 0,-60 53 0,74-54 0,2 2 0,0 1 0,3 1 0,1 1 0,-45 79 0,51-73 0,1 2 0,2 0 0,3 1 0,-12 49 0,20-59 0,1 0 0,1 0 0,3 1 0,0 0 0,3-1 0,4 41 0,0-53 0,0 0 0,1 0 0,1 0 0,1 0 0,2-1 0,0-1 0,1 0 0,1 0 0,1-1 0,29 35 0,12 5 0,117 98 0,-93-90 0,45 36 0,270 172 0,-305-224 0,144 60 0,106 20 0,108 48 0,-297-108 0,340 146 0,178-31 0,-181-61 0,118 34 0,-177-51 0,35-6 0,3-26 0,-273-48 0,583 59 0,-352-47 0,491 35 0,-449-50 0,168 12 0,1101 73 0,-293-102-588,-893-12 562,2836 3 26,-2421-41-747,-419-9 747,409-32 0,-450 34 296,-338 24-148,167-49 0,254-109-148,-21-53 0,-349 120 86,320-227 1,-518 330-87,166-122 0,-146 102 0,-1-1 0,49-55 0,-77 77 6,0 1 1,-1-1 0,-1 0-1,1-1 1,-2 1 0,0-2-1,0 1 1,-1-1-1,-1 1 1,0-1 0,-1 0-1,0-1 1,-1 1 0,0-17-1,-8-200 509,-1 78-533,6 101 18,-2 0 0,-2 0 0,-3 0 0,-2 1 0,-2 0 0,-19-50 0,8 40 0,-4 1 0,-1 2 0,-4 0 0,-1 2 0,-55-67 0,56 85 0,-1 1 0,-1 1 0,-2 2 0,-1 1 0,-2 2 0,-1 2 0,-73-39 0,-166-53 0,-10 19 0,238 84 0,-169-52 0,-265-48 0,298 85 0,-352-13 0,-653 72 0,590-5 0,-434-17 14,584-7-636,-579 2-686,-914-1-2267,768-38 2084,7-85 526,7-89 7382,354-9-5002,724 195-1300,-138-36-324,-3 9 0,-2 11 0,-2 9-1,-242-4 1,-711 33-1915,720 10 1501,431-5-3775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7:46:23.226"/>
    </inkml:context>
    <inkml:brush xml:id="br0">
      <inkml:brushProperty name="width" value="0.035" units="cm"/>
      <inkml:brushProperty name="height" value="0.035" units="cm"/>
      <inkml:brushProperty name="color" value="#E71224"/>
    </inkml:brush>
  </inkml:definitions>
  <inkml:trace contextRef="#ctx0" brushRef="#br0">0 986 24575,'193'355'0,"-47"-93"0,-138-245 0,-4-8 0,1 0 0,-1-1 0,1 0 0,0 0 0,11 11 0,-15-18 0,0 0 0,0 0 0,-1 0 0,1-1 0,0 1 0,0 0 0,0-1 0,0 1 0,1-1 0,-1 1 0,0-1 0,0 1 0,0-1 0,0 0 0,0 0 0,1 0 0,-1 1 0,0-1 0,0 0 0,0-1 0,1 1 0,-1 0 0,0 0 0,0 0 0,0-1 0,0 1 0,0 0 0,1-1 0,-1 1 0,2-2 0,1-1 0,0-1 0,1 0 0,-1 0 0,0 0 0,-1 0 0,5-6 0,21-33 0,46-90 0,-56 98 0,644-1165-4623,-519 958 1055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0.115"/>
    </inkml:context>
    <inkml:brush xml:id="br0">
      <inkml:brushProperty name="width" value="0.035" units="cm"/>
      <inkml:brushProperty name="height" value="0.035" units="cm"/>
      <inkml:brushProperty name="color" value="#5B2D90"/>
    </inkml:brush>
  </inkml:definitions>
  <inkml:trace contextRef="#ctx0" brushRef="#br0">956 3 24575,'-70'-1'0,"17"0"0,-64 6 0,107-3 0,0 0 0,0 0 0,1 1 0,-1 1 0,1-1 0,-1 2 0,1-1 0,1 1 0,-1 0 0,1 1 0,0 0 0,-11 10 0,-5 8 0,2 1 0,-27 38 0,41-53 0,1 2 0,0 0 0,0 0 0,1 0 0,1 1 0,0 0 0,1 0 0,0 0 0,1 1 0,1-1 0,0 1 0,0 25 0,2-9 0,1 0 0,2 0 0,1 0 0,11 40 0,-10-56 0,0-1 0,1 0 0,0-1 0,1 1 0,13 16 0,-9-11 0,14 26 0,13 31 0,-21-45 0,-2 0 0,20 60 0,-26-55 0,-2 1 0,-1 1 0,1 49 0,-7 113 0,-2-82 0,2-42 0,-8 196 0,4-234 0,-1 0 0,-2-1 0,-2 0 0,-1-1 0,-20 47 0,17-55 0,0 0 0,-26 39 0,33-58 0,0 0 0,0 0 0,-1 0 0,0-1 0,-1 0 0,0-1 0,0 1 0,0-1 0,-1-1 0,1 0 0,-12 5 0,11-6 0,0 0 0,0-1 0,0 0 0,-1-1 0,1 0 0,-1 0 0,0-1 0,1 0 0,-1-1 0,0 0 0,0 0 0,1-1 0,-1-1 0,1 0 0,-1 0 0,1 0 0,-1-1 0,1-1 0,0 0 0,1 0 0,-10-6 0,-3-3 0,1-1 0,1-1 0,0 0 0,-22-25 0,30 26 0,1 1 0,0-2 0,1 1 0,1-1 0,0 0 0,1-1 0,-5-17 0,-4-25-1365,12 40-5461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0.921"/>
    </inkml:context>
    <inkml:brush xml:id="br0">
      <inkml:brushProperty name="width" value="0.035" units="cm"/>
      <inkml:brushProperty name="height" value="0.035" units="cm"/>
      <inkml:brushProperty name="color" value="#5B2D90"/>
    </inkml:brush>
  </inkml:definitions>
  <inkml:trace contextRef="#ctx0" brushRef="#br0">0 8 24575,'3'0'0,"1"-3"0,2-1 0,4 4 0,5 9 0,3 7 0,2 3 0,5 10 0,5 6 0,3 5 0,4 5 0,-4-3 0,-5-8 0,-7-7 0,-7-9-8191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1.277"/>
    </inkml:context>
    <inkml:brush xml:id="br0">
      <inkml:brushProperty name="width" value="0.035" units="cm"/>
      <inkml:brushProperty name="height" value="0.035" units="cm"/>
      <inkml:brushProperty name="color" value="#5B2D90"/>
    </inkml:brush>
  </inkml:definitions>
  <inkml:trace contextRef="#ctx0" brushRef="#br0">297 0 24575,'0'3'0,"-6"6"0,-8 8 0,-6 7 0,-7 10 0,-9 8 0,-2 3 0,0-3 0,4-4 0,1-5 0,4-8 0,7-8-8191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2.869"/>
    </inkml:context>
    <inkml:brush xml:id="br0">
      <inkml:brushProperty name="width" value="0.035" units="cm"/>
      <inkml:brushProperty name="height" value="0.035" units="cm"/>
      <inkml:brushProperty name="color" value="#5B2D90"/>
    </inkml:brush>
  </inkml:definitions>
  <inkml:trace contextRef="#ctx0" brushRef="#br0">906 48 24575,'-30'-16'0,"19"10"0,0 1 0,0 0 0,-1 0 0,-16-4 0,24 9 0,-1-1 0,0 0 0,0 1 0,0 0 0,1 0 0,-1 1 0,0-1 0,0 1 0,1 0 0,-1 0 0,0 1 0,1-1 0,0 1 0,-1 0 0,-4 3 0,-9 6 0,0 1 0,1 0 0,1 1 0,0 1 0,0 1 0,2 0 0,0 0 0,0 2 0,2 0 0,-14 23 0,-11 22 0,-53 124 0,74-143 0,2 1 0,1 0 0,2 1 0,-4 50 0,2 78 0,11 178 0,4-167 0,-1-124 0,-3 1 0,-17 96 0,12-121 0,-3 0 0,-1-1 0,-22 50 0,23-65 0,0-1 0,-1 0 0,-1 0 0,-1-2 0,-1 1 0,0-2 0,-21 20 0,33-34 0,0-1 0,0 1 0,0 0 0,0-1 0,0 1 0,-1-1 0,1 0 0,0 1 0,-1-1 0,1 0 0,-1 0 0,1-1 0,-1 1 0,1-1 0,-1 1 0,0-1 0,1 0 0,-1 0 0,0 0 0,1 0 0,-1 0 0,0-1 0,1 1 0,-1-1 0,1 0 0,-1 1 0,1-1 0,-1 0 0,1-1 0,0 1 0,-1 0 0,1-1 0,0 1 0,0-1 0,0 0 0,0 0 0,0 0 0,0 0 0,1 0 0,-4-4 0,-14-25-1365,3-2-5461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3.407"/>
    </inkml:context>
    <inkml:brush xml:id="br0">
      <inkml:brushProperty name="width" value="0.035" units="cm"/>
      <inkml:brushProperty name="height" value="0.035" units="cm"/>
      <inkml:brushProperty name="color" value="#5B2D90"/>
    </inkml:brush>
  </inkml:definitions>
  <inkml:trace contextRef="#ctx0" brushRef="#br0">1 1 24575,'5'0'0,"17"0"0,16 0 0,18 0 0,23 0 0,7 0 0,11 0 0,4 0 0,-5 0 0,-9 0 0,-16 0 0,-22 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7.508"/>
    </inkml:context>
    <inkml:brush xml:id="br0">
      <inkml:brushProperty name="width" value="0.035" units="cm"/>
      <inkml:brushProperty name="height" value="0.035" units="cm"/>
      <inkml:brushProperty name="color" value="#5B2D90"/>
    </inkml:brush>
  </inkml:definitions>
  <inkml:trace contextRef="#ctx0" brushRef="#br0">122 0 24575,'-3'1'0,"1"-1"0,-1 1 0,1 0 0,-1 0 0,1 0 0,0 0 0,-1 0 0,1 0 0,0 1 0,0-1 0,0 1 0,0-1 0,-2 3 0,-24 25 0,27-27 0,-3 3 0,-5 5 0,1 0 0,-14 22 0,20-27 0,-1 0 0,1 0 0,0 0 0,1 0 0,-1 1 0,1-1 0,0 1 0,0-1 0,1 11 0,0-1 0,0-1 0,1 1 0,1-1 0,7 26 0,-6-31 0,0 0 0,1-1 0,0 0 0,0 0 0,1 0 0,0 0 0,0 0 0,12 11 0,-5-7-1365,0-1-5461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38.092"/>
    </inkml:context>
    <inkml:brush xml:id="br0">
      <inkml:brushProperty name="width" value="0.035" units="cm"/>
      <inkml:brushProperty name="height" value="0.035" units="cm"/>
      <inkml:brushProperty name="color" value="#5B2D90"/>
    </inkml:brush>
  </inkml:definitions>
  <inkml:trace contextRef="#ctx0" brushRef="#br0">0 0 24575,'3'0'0,"7"3"0,7 6 0,3 8 0,8 7 0,7 4 0,6 4 0,2 5 0,-3 2 0,-4-1 0,-1 0 0,-4-7 0,-4-6 0,-8-4 0,-6-6-8191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41.993"/>
    </inkml:context>
    <inkml:brush xml:id="br0">
      <inkml:brushProperty name="width" value="0.035" units="cm"/>
      <inkml:brushProperty name="height" value="0.035" units="cm"/>
      <inkml:brushProperty name="color" value="#5B2D90"/>
    </inkml:brush>
  </inkml:definitions>
  <inkml:trace contextRef="#ctx0" brushRef="#br0">262 0 24575,'-2'0'0,"1"1"0,-1-1 0,0 1 0,0-1 0,1 1 0,-1 0 0,0 0 0,1 0 0,-1 0 0,1 0 0,-1 0 0,1 0 0,0 0 0,-1 0 0,-1 3 0,-20 25 0,16-19 0,-10 9 0,-1 0 0,-36 29 0,7-7 0,-6 19 0,44-52-1365,2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7:28.418"/>
    </inkml:context>
    <inkml:brush xml:id="br0">
      <inkml:brushProperty name="width" value="0.035" units="cm"/>
      <inkml:brushProperty name="height" value="0.035" units="cm"/>
      <inkml:brushProperty name="color" value="#E71224"/>
    </inkml:brush>
  </inkml:definitions>
  <inkml:trace contextRef="#ctx0" brushRef="#br0">0 1673 24575,'1'-3'0,"0"-1"0,-1 1 0,1-1 0,1 1 0,-1 0 0,0-1 0,1 1 0,-1 0 0,5-6 0,-1 1 0,32-52 0,59-72 0,58-47 0,59-43 0,90-106 0,-85 39 0,58-68 0,-270 350 0,17-22 0,-23 29 0,1-1 0,-1 1 0,0-1 0,1 1 0,-1-1 0,0 1 0,0-1 0,0 1 0,1-1 0,-1 1 0,0-1 0,0 1 0,0-1 0,0 1 0,0-1 0,0 1 0,0-1 0,0 1 0,0-1 0,0 1 0,0-1 0,0 1 0,-1-1 0,1 1 0,0-1 0,0 1 0,0-1 0,-1 1 0,1-1 0,0 1 0,-1-1 0,1 1 0,0 0 0,-1-1 0,1 1 0,-1-1 0,1 1 0,0 0 0,-1 0 0,1-1 0,-1 1 0,1 0 0,-1 0 0,1-1 0,-1 1 0,1 0 0,-1 0 0,1 0 0,-1 0 0,1 0 0,-1 0 0,0 0 0,-11-2 15,0 2 0,1-1 0,-1 1 0,1 1 0,-1 0 0,0 1 0,-20 5 0,8 1-510,0 0 0,-34 18 0,37-15-6331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43.200"/>
    </inkml:context>
    <inkml:brush xml:id="br0">
      <inkml:brushProperty name="width" value="0.035" units="cm"/>
      <inkml:brushProperty name="height" value="0.035" units="cm"/>
      <inkml:brushProperty name="color" value="#5B2D90"/>
    </inkml:brush>
  </inkml:definitions>
  <inkml:trace contextRef="#ctx0" brushRef="#br0">1 0 24575,'5'6'0,"0"-1"0,-1 1 0,0 0 0,0 0 0,6 14 0,13 19 0,-16-31 0,3 4 0,0 0 0,-1 1 0,-1 0 0,11 21 0,-17-30 0,-1 1 0,1-1 0,-1 1 0,0-1 0,0 1 0,0-1 0,-1 1 0,0 0 0,0-1 0,0 1 0,0 0 0,-1-1 0,0 1 0,0-1 0,0 1 0,0-1 0,-1 1 0,0-1 0,-3 7 0,-46 76-1365,44-76-5461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45.018"/>
    </inkml:context>
    <inkml:brush xml:id="br0">
      <inkml:brushProperty name="width" value="0.035" units="cm"/>
      <inkml:brushProperty name="height" value="0.035" units="cm"/>
      <inkml:brushProperty name="color" value="#5B2D90"/>
    </inkml:brush>
  </inkml:definitions>
  <inkml:trace contextRef="#ctx0" brushRef="#br0">255 544 24575,'0'-18'0,"1"9"0,-1-1 0,0 1 0,-1 0 0,0-1 0,0 1 0,-3-10 0,3 17 0,0 1 0,1-1 0,-1 0 0,0 1 0,0-1 0,0 1 0,0 0 0,0-1 0,0 1 0,0 0 0,-1-1 0,1 1 0,0 0 0,-1 0 0,-2-1 0,2 1 0,-1 0 0,1 0 0,0 1 0,-1-1 0,1 1 0,-1 0 0,1 0 0,-1 0 0,1 0 0,-1 0 0,1 0 0,0 1 0,-1-1 0,-3 2 0,-9 4 0,0 1 0,1 0 0,0 1 0,0 1 0,0 0 0,-18 17 0,26-20 0,0 0 0,1 0 0,0 0 0,0 1 0,0 0 0,1 0 0,0 0 0,0 1 0,1-1 0,0 1 0,1 0 0,-3 8 0,1 5 0,0-1 0,1 1 0,1 33 0,2-48 0,-1 5 0,1 1 0,1-1 0,0 0 0,0 0 0,5 15 0,-6-24 0,1 0 0,-1 0 0,1 0 0,0-1 0,0 1 0,0 0 0,0-1 0,0 1 0,1-1 0,-1 1 0,0-1 0,1 1 0,-1-1 0,1 0 0,3 2 0,-3-2 0,0 0 0,0-1 0,0 1 0,0-1 0,0 0 0,0 1 0,1-1 0,-1 0 0,0 0 0,0-1 0,0 1 0,1 0 0,-1-1 0,0 1 0,0-1 0,0 0 0,3-1 0,3-2 0,-1 0 0,0 0 0,0 0 0,0-1 0,-1 0 0,1-1 0,-1 0 0,7-8 0,41-57 0,-37 47 0,256-383 0,-201 279 0,-63 110 0,-1 0 0,-1-1 0,-1 0 0,-1 0 0,4-24 0,-9 43 0,0-1 0,0 1 0,0 0 0,0 0 0,0 0 0,1-1 0,-1 1 0,0 0 0,0 0 0,0 0 0,0-1 0,0 1 0,0 0 0,0 0 0,0-1 0,0 1 0,0 0 0,0 0 0,0 0 0,0-1 0,0 1 0,0 0 0,0 0 0,-1 0 0,1-1 0,0 1 0,0 0 0,0 0 0,0 0 0,0-1 0,0 1 0,0 0 0,-1 0 0,1 0 0,0 0 0,0 0 0,0-1 0,0 1 0,-1 0 0,1 0 0,0 0 0,0 0 0,0 0 0,-1 0 0,1 0 0,0 0 0,-1 0 0,-10 8 0,-14 23 0,23-29 0,-11 18 0,0 0 0,1 1 0,1 0 0,1 1 0,-11 36 0,5-2 0,-10 66 0,13-41 0,-4 139 0,17-218 0,0 1 0,0-1 0,0 0 0,0 0 0,0 1 0,1-1 0,-1 0 0,1 0 0,-1 0 0,1 0 0,0 1 0,0-1 0,0 0 0,0-1 0,0 1 0,2 3 0,-1-4 0,0 0 0,0 1 0,0-1 0,0 0 0,0 0 0,0 0 0,0-1 0,0 1 0,0 0 0,1-1 0,-1 1 0,0-1 0,0 0 0,1 0 0,3 0 0,28-1-1365,-19 0-5461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45.696"/>
    </inkml:context>
    <inkml:brush xml:id="br0">
      <inkml:brushProperty name="width" value="0.035" units="cm"/>
      <inkml:brushProperty name="height" value="0.035" units="cm"/>
      <inkml:brushProperty name="color" value="#5B2D90"/>
    </inkml:brush>
  </inkml:definitions>
  <inkml:trace contextRef="#ctx0" brushRef="#br0">0 1 24575,'3'0'0,"7"5"0,7 8 0,7 8 0,7 5 0,5 5 0,1 2 0,1 2 0,-4-6 0,-4-4 0,-8-4 0,-4-6 0,-6-2 0,-5 0 0,-3 0 0,0-2 0,0-3-8191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5:46.052"/>
    </inkml:context>
    <inkml:brush xml:id="br0">
      <inkml:brushProperty name="width" value="0.035" units="cm"/>
      <inkml:brushProperty name="height" value="0.035" units="cm"/>
      <inkml:brushProperty name="color" value="#5B2D90"/>
    </inkml:brush>
  </inkml:definitions>
  <inkml:trace contextRef="#ctx0" brushRef="#br0">307 0 24575,'-6'6'0,"-4"5"0,-4 5 0,1 4 0,-1-1 0,-3 0 0,-2 2 0,-4 1 0,1 4 0,-4 0 0,2-2 0,0-2 0,3-1 0,1-5 0,5-3 0,1-2 0,1-4 0,2-3-8191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6:42.972"/>
    </inkml:context>
    <inkml:brush xml:id="br0">
      <inkml:brushProperty name="width" value="0.035" units="cm"/>
      <inkml:brushProperty name="height" value="0.035" units="cm"/>
      <inkml:brushProperty name="color" value="#5B2D90"/>
    </inkml:brush>
  </inkml:definitions>
  <inkml:trace contextRef="#ctx0" brushRef="#br0">3316 339 24575,'-98'0'0,"0"3"0,-140 24 0,61 11 0,1 7 0,-259 105 0,73-19 0,-103 44 0,403-144 0,-93 65 0,132-81 0,-26 21 0,-54 51 0,39-32 0,-264 251 0,297-271 0,1 3 0,2 0 0,-34 61 0,-48 135 0,64-104 0,-46 210 0,23 45 0,60-288 0,4 0 0,8 101 0,3-122 0,3 1 0,4-2 0,3 1 0,3-2 0,54 135 0,-69-200 0,25 58 0,47 79 0,-35-76 0,-13-21 0,42 55 0,2-19 0,3-4 0,159 132 0,-171-165 0,74 43 0,-39-28 0,-19-14 0,2-2 0,87 35 0,183 52 0,-260-106 0,1-5 0,1-3 0,120 10 0,286-12 0,-414-17 0,0 3 0,-1 4 0,113 26 0,286 35 0,-326-53 0,-65-5 0,428 30 0,199-67 0,-636 18 0,-1-4 0,0-3 0,102-33 0,234-101 0,-178 59 0,466-125-397,-304 99 227,-301 85 170,-1-4 0,-2-5 0,107-60 0,-159 73 0,-2-2 0,-1-2 0,43-40 0,-58 44 0,-2 0 0,-1-2 0,-1 0 0,-1-2 0,19-36 0,-25 35 41,-2 0-1,-2-2 1,0 1-1,-3-2 1,-1 0-1,10-69 1,-13 37 53,-3-1 1,-9-119-1,-5 90-82,-5 0 0,-3 1-1,-57-165 1,18 110-333,-118-220-1,98 235 39,-6 3-1,-5 4 1,-6 5-1,-6 3 1,-219-202-1,131 162-454,-7 9-1,-7 9 1,-5 8 0,-6 10-1,-340-144 1,271 155-197,-5 14 0,-4 11-1,-4 14 1,-331-40 0,373 84 642,-1 11 0,-288 16 0,334 16 354,1 10 0,-405 96 0,165 28 1104,291-80 1578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00.512"/>
    </inkml:context>
    <inkml:brush xml:id="br0">
      <inkml:brushProperty name="width" value="0.035" units="cm"/>
      <inkml:brushProperty name="height" value="0.035" units="cm"/>
      <inkml:brushProperty name="color" value="#5B2D90"/>
    </inkml:brush>
  </inkml:definitions>
  <inkml:trace contextRef="#ctx0" brushRef="#br0">1905 105 24575,'-926'0'0,"772"-8"0,105 3 0,-1 3 0,1 1 0,-53 7 0,75-2 0,-39 10 0,56-10 0,0-1 0,0 1 0,0 1 0,0 0 0,1 1 0,-15 10 0,-51 41 0,-45 35 0,105-77 0,0 0 0,-21 29 0,2-3 0,28-34 0,1 0 0,0 1 0,0 0 0,1 0 0,-1 0 0,-4 17 0,-13 58 0,3-10 0,13-52 0,1 0 0,0 1 0,2 0 0,-1 28 0,5 91 0,1-54 0,-2-68 0,0 1 0,2 0 0,0-1 0,1 0 0,1 1 0,1-1 0,0-1 0,2 1 0,0-1 0,1 0 0,1 0 0,0-1 0,12 16 0,-10-18 0,1 0 0,0 0 0,1-1 0,0-1 0,2 0 0,-1-1 0,1-1 0,1 0 0,0-1 0,0-1 0,1 0 0,25 9 0,83 22 0,144 26 0,-247-62 0,47 10 0,101 5 0,69-10 0,-209-9 0,5 2 0,0 2 0,-1 1 0,49 14 0,-50-12 0,0-1 0,62 2 0,68-10 0,-141 0 0,1 0 0,-1-2 0,0-1 0,0 0 0,0-2 0,-1 0 0,0-1 0,0-2 0,-1 0 0,0-1 0,-1-1 0,-1 0 0,1-2 0,-2 0 0,0-1 0,-1-1 0,25-31 0,-6-10 0,-10 14 0,-20 34 0,0 1 0,-1-1 0,0 0 0,0 0 0,-1-1 0,0 1 0,-1-1 0,0 1 0,0-15 0,0-11 0,-4-47 0,-1 18 0,1 21 0,-1 1 0,-2-1 0,-3 1 0,-1 0 0,-20-55 0,-3 11 0,-62-118 0,77 172 0,-2 1 0,0 1 0,-2 1 0,-2 0 0,-28-28 0,32 39 0,-1 0 0,-1 1 0,-1 1 0,0 1 0,-1 1 0,0 1 0,-41-17 0,-18 3-273,-1 3 0,-2 4 0,0 3 0,-125-7 0,138 19-6553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01.333"/>
    </inkml:context>
    <inkml:brush xml:id="br0">
      <inkml:brushProperty name="width" value="0.035" units="cm"/>
      <inkml:brushProperty name="height" value="0.035" units="cm"/>
      <inkml:brushProperty name="color" value="#5B2D90"/>
    </inkml:brush>
  </inkml:definitions>
  <inkml:trace contextRef="#ctx0" brushRef="#br0">3893 0 24575,'-17'1'0,"0"1"0,1 0 0,-1 1 0,0 1 0,-19 7 0,4-1 0,-393 139-705,6 40-912,-252 175 1617,18 47 0,-440 374 0,1068-765-50,-199 160 114,157-120-607,-70 78 0,110-106-4254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05.382"/>
    </inkml:context>
    <inkml:brush xml:id="br0">
      <inkml:brushProperty name="width" value="0.035" units="cm"/>
      <inkml:brushProperty name="height" value="0.035" units="cm"/>
      <inkml:brushProperty name="color" value="#5B2D90"/>
    </inkml:brush>
  </inkml:definitions>
  <inkml:trace contextRef="#ctx0" brushRef="#br0">184 0 24575,'-1'12'0,"-1"-1"0,0 1 0,0-1 0,-1 0 0,-1 1 0,0-1 0,-9 16 0,-4 14 0,-107 305 0,122-341 0,0 1 0,0 0 0,0-1 0,1 1 0,0 0 0,0 10 0,1-14 0,0-1 0,0 1 0,0-1 0,1 0 0,-1 1 0,0-1 0,1 0 0,-1 1 0,1-1 0,0 0 0,-1 0 0,1 0 0,0 1 0,0-1 0,0 0 0,0 0 0,0 0 0,0 0 0,0 0 0,0-1 0,0 1 0,0 0 0,1 0 0,-1-1 0,0 1 0,0-1 0,1 1 0,-1-1 0,0 1 0,1-1 0,-1 0 0,0 0 0,1 0 0,2 0 0,48 2 0,0-2 0,98-14 0,-125 11 0,226-41-235,-190 32-895,-14 2-5696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50.670"/>
    </inkml:context>
    <inkml:brush xml:id="br0">
      <inkml:brushProperty name="width" value="0.035" units="cm"/>
      <inkml:brushProperty name="height" value="0.035" units="cm"/>
      <inkml:brushProperty name="color" value="#E71224"/>
    </inkml:brush>
  </inkml:definitions>
  <inkml:trace contextRef="#ctx0" brushRef="#br0">557 2 24575,'-42'-1'0,"-1"2"0,1 1 0,0 3 0,-72 16 0,104-18 0,-1 0 0,1 0 0,0 0 0,0 2 0,1-1 0,-1 1 0,1 1 0,0-1 0,0 1 0,-13 13 0,2 1 0,12-14 0,1 1 0,0 0 0,1 0 0,0 1 0,0 0 0,0 0 0,1 0 0,0 1 0,-4 11 0,-5 18 0,-26 77 0,35-97 0,2 1 0,0-1 0,0 1 0,1 30 0,3-4 0,-1-6 0,1-1 0,10 54 0,-9-80 0,1 1 0,1-1 0,0-1 0,1 1 0,0 0 0,0-1 0,1 0 0,1-1 0,0 1 0,0-1 0,14 14 0,-17-20 0,-1 0 0,1-1 0,0 0 0,0 0 0,0 0 0,1 0 0,-1-1 0,1 1 0,-1-1 0,1 0 0,0-1 0,0 1 0,0-1 0,0 0 0,0 0 0,0 0 0,0-1 0,9 0 0,-8 0 0,127-2 0,-129 2 0,0-1 0,-1 0 0,1 0 0,0 0 0,0-1 0,0 1 0,-1-1 0,1 0 0,-1 0 0,1 0 0,-1-1 0,6-4 0,1-4 0,1 0 0,9-15 0,-13 16 0,0 1 0,1 0 0,16-14 0,-11 13 0,0 0 0,20-22 0,-29 27 0,1-1 0,-1 0 0,0 0 0,-1-1 0,1 1 0,-1-1 0,0 1 0,3-14 0,0-8 0,-1 0 0,3-56 0,-9-61 0,-1 53 0,2 85 0,-1 0 0,0 1 0,0-1 0,-1 1 0,1-1 0,-1 1 0,-1 0 0,1 0 0,-1 0 0,0 0 0,-1 0 0,1 1 0,-1-1 0,-5-5 0,-2 0 0,0-1 0,-1 1 0,0 1 0,-25-16 0,14 12-1365,0 4-5461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52.237"/>
    </inkml:context>
    <inkml:brush xml:id="br0">
      <inkml:brushProperty name="width" value="0.035" units="cm"/>
      <inkml:brushProperty name="height" value="0.035" units="cm"/>
      <inkml:brushProperty name="color" value="#E71224"/>
    </inkml:brush>
  </inkml:definitions>
  <inkml:trace contextRef="#ctx0" brushRef="#br0">1146 54 24575,'-64'1'0,"-239"-11"0,241 4 0,-1 2 0,-98 8 0,127-1 0,-1 2 0,1 2 0,0 1 0,0 1 0,1 2 0,-37 17 0,56-21 0,1 0 0,0 1 0,0 1 0,0 0 0,1 1 0,1 0 0,-1 1 0,2 0 0,0 1 0,0 0 0,1 0 0,-12 23 0,11-15 0,1 0 0,1 0 0,1 1 0,1 0 0,1 0 0,1 1 0,1-1 0,-1 32 0,3-35 0,1-1 0,0 1 0,2 0 0,0-1 0,8 30 0,-8-38 0,1-1 0,0 0 0,1 0 0,0-1 0,0 1 0,1-1 0,0 0 0,0 0 0,1 0 0,0-1 0,0 0 0,0 0 0,13 9 0,-3-5 0,0-1 0,0-1 0,0-1 0,1 0 0,30 8 0,93 14 0,-100-22 0,-16-3 0,28 6 0,84 4 0,-130-14 0,0-1 0,0 1 0,0-2 0,-1 1 0,1-1 0,0 1 0,-1-2 0,1 1 0,-1 0 0,1-1 0,-1 0 0,0-1 0,-1 1 0,7-6 0,8-8 0,34-40 0,-32 34 0,219-271 0,-229 278 0,0 0 0,-1-2 0,-1 1 0,0-1 0,-2 0 0,0-1 0,-1 1 0,6-32 0,-10 40 0,-1 1 0,0-1 0,-1 0 0,0 0 0,-1 1 0,1-1 0,-2 0 0,0 0 0,0 1 0,0-1 0,-2 1 0,1 0 0,-1 0 0,0 0 0,-1 1 0,0-1 0,0 1 0,-1 0 0,-7-8 0,10 13 9,0-1 1,-1 1-1,0 0 0,0 1 0,0-1 1,0 1-1,0-1 0,0 1 0,0 1 0,-1-1 1,1 0-1,-6 0 0,-2 0-380,0 0-1,1 1 1,-20 1 0,11 1-6455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7:29.082"/>
    </inkml:context>
    <inkml:brush xml:id="br0">
      <inkml:brushProperty name="width" value="0.035" units="cm"/>
      <inkml:brushProperty name="height" value="0.035" units="cm"/>
      <inkml:brushProperty name="color" value="#E71224"/>
    </inkml:brush>
  </inkml:definitions>
  <inkml:trace contextRef="#ctx0" brushRef="#br0">1 0 24575,'0'3'0,"0"7"0,0 4 0,0 2 0,0 5 0,0 5 0,0 0 0,0-1 0,0-3 0,0-3-8191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55.409"/>
    </inkml:context>
    <inkml:brush xml:id="br0">
      <inkml:brushProperty name="width" value="0.035" units="cm"/>
      <inkml:brushProperty name="height" value="0.035" units="cm"/>
      <inkml:brushProperty name="color" value="#E71224"/>
    </inkml:brush>
  </inkml:definitions>
  <inkml:trace contextRef="#ctx0" brushRef="#br0">0 1 24575,'0'2'0,"6"11"0,7 16 0,11 15 0,6 26 0,7 15 0,3 8 0,6 2 0,-2-4 0,-5-11 0,-7-20 0,-9-16 0,-8-17-8191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7:59.204"/>
    </inkml:context>
    <inkml:brush xml:id="br0">
      <inkml:brushProperty name="width" value="0.035" units="cm"/>
      <inkml:brushProperty name="height" value="0.035" units="cm"/>
      <inkml:brushProperty name="color" value="#E71224"/>
    </inkml:brush>
  </inkml:definitions>
  <inkml:trace contextRef="#ctx0" brushRef="#br0">797 94 24575,'0'357'0,"0"-352"0,-1 17 0,1-22 0,0 1 0,-1-1 0,1 1 0,0-1 0,0 1 0,-1-1 0,1 0 0,0 1 0,-1-1 0,1 0 0,0 1 0,-1-1 0,1 0 0,0 1 0,-1-1 0,1 0 0,-1 0 0,1 0 0,-1 1 0,1-1 0,-1 0 0,1 0 0,-1 0 0,1 0 0,-1 0 0,1 0 0,-1 0 0,1 0 0,-1 0 0,1 0 0,-1 0 0,1 0 0,0 0 0,-1 0 0,1 0 0,-1-1 0,1 1 0,-1 0 0,1 0 0,-1-1 0,1 1 0,-1-1 0,-28-14 0,0-1 0,-30-23 0,-3-2 0,-156-90 55,-99-63-1475,253 149-5406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8:09:29.094"/>
    </inkml:context>
    <inkml:brush xml:id="br0">
      <inkml:brushProperty name="width" value="0.035" units="cm"/>
      <inkml:brushProperty name="height" value="0.035" units="cm"/>
      <inkml:brushProperty name="color" value="#E71224"/>
    </inkml:brush>
  </inkml:definitions>
  <inkml:trace contextRef="#ctx0" brushRef="#br0">1887 1082 24575,'-50'-32'0,"13"7"0,12 11 0,-1 1 0,0 1 0,0 1 0,-53-13 0,40 15 0,0 3 0,-79-3 0,30 8 0,0 3 0,1 5 0,-1 3 0,2 4 0,0 4 0,0 4 0,2 3 0,-142 64 0,194-73 0,2 2 0,0 1 0,0 2 0,2 1 0,-26 25 0,15-8 0,2 2 0,-49 68 0,68-82 0,1 1 0,1 1 0,1 0 0,2 2 0,1-1 0,1 1 0,2 1 0,1 0 0,1 0 0,2 0 0,2 1 0,0 0 0,4 49 0,3-7 2,4 0 0,3 0 0,3-2 0,3 1 0,3-2 0,52 121 0,-47-140-19,1-2 0,4-1 0,1-1-1,2-2 1,2-1 0,3-2 0,1-1 0,2-3 0,65 52-1,-31-40-145,1-3-1,2-3 0,2-4 1,139 52-1,-79-46-266,2-6 1,153 24-1,-133-40-184,0-7-1,0-8 1,1-6 0,186-20 0,319-67-1075,0-48 779,-96-11 589,-23-39-275,-307 70 478,-192 82 227,62-44-1,-91 56-42,-2 0 1,1-1 0,-2-2 0,-1 1-1,16-23 1,-25 30 37,-1 0-1,0-1 1,0 0 0,-2 0 0,1 0-1,-2-1 1,1 0 0,-2 0-1,0 0 1,0-1 0,-1 1-1,0-15 1,-3 10-93,0 0-1,-1 0 0,-1 0 1,0 1-1,-1-1 0,-1 1 1,-1 0-1,-14-30 0,0 9-13,-1 2 1,-38-51-1,-68-66 331,-526-495 1217,360 405-1556,92 96-324,-6 8 0,-6 9-1,-384-170 1,394 217 66,-3 9 1,-3 8 0,-3 10-1,-324-43 1,134 70-18,290 29-285,-122 16-1,157-5 447,-131 35-1,156-30 184,0 2 1,0 2-1,2 3 0,1 2 0,-78 52 0,19 10 799,106-85-833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8:59.389"/>
    </inkml:context>
    <inkml:brush xml:id="br0">
      <inkml:brushProperty name="width" value="0.035" units="cm"/>
      <inkml:brushProperty name="height" value="0.035" units="cm"/>
      <inkml:brushProperty name="color" value="#E71224"/>
    </inkml:brush>
  </inkml:definitions>
  <inkml:trace contextRef="#ctx0" brushRef="#br0">1032 136 24575,'-5'-1'0,"-1"0"0,1 0 0,0 0 0,0-1 0,0 0 0,1 0 0,-1 0 0,0-1 0,1 1 0,-8-7 0,-14-7 0,-17-2 0,1 2 0,-2 2 0,0 1 0,-1 3 0,0 2 0,0 1 0,-1 3 0,-54 1 0,91 3 0,1 1 0,-1 1 0,0-1 0,0 1 0,0 1 0,1 0 0,0 0 0,-13 7 0,-7 6 0,-28 20 0,21-12 0,16-12 0,1 0 0,0 2 0,1 0 0,0 2 0,1-1 0,1 2 0,0 0 0,2 1 0,0 0 0,1 1 0,0 1 0,2-1 0,-14 39 0,13-28 0,-2 6 0,2 0 0,-9 52 0,15-36 0,3 1 0,4 53 0,1-11 0,-2-63 0,1 0 0,2 0 0,1-1 0,2 1 0,16 46 0,-4-29 0,1 0 0,44 72 0,42 30 0,-82-119 0,0-2 0,2-1 0,0-1 0,2-1 0,1-1 0,1-2 0,39 24 0,-57-41 0,2 0 0,-1-1 0,1 0 0,-1-1 0,1-1 0,1 0 0,-1-1 0,22 2 0,15-1 0,54-4 0,-66 0 0,-27-1 0,-1 0 0,1-1 0,-1 0 0,0 0 0,0-1 0,0-1 0,-1 0 0,1-1 0,13-7 0,10-8 0,43-35 0,5-4 0,-72 53 0,-1-1 0,0-1 0,-1 1 0,1-1 0,-1-1 0,-1 0 0,1 0 0,-2 0 0,1-1 0,-1 0 0,-1 0 0,6-14 0,3-12 0,-2-2 0,9-47 0,-20 78 0,7-38 0,-2-1 0,-3 1 0,-2-48 0,5-59 0,-4 134 0,-1-1 0,-1 0 0,-1 0 0,-1 1 0,0-1 0,-1 1 0,-1-1 0,-1 1 0,-12-32 0,0 11 0,0 2 0,-3 0 0,-1 1 0,-38-50 0,36 56 0,-8-8 0,-41-69 0,63 90-1365,2 0-5461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9:00.932"/>
    </inkml:context>
    <inkml:brush xml:id="br0">
      <inkml:brushProperty name="width" value="0.035" units="cm"/>
      <inkml:brushProperty name="height" value="0.035" units="cm"/>
      <inkml:brushProperty name="color" value="#E71224"/>
    </inkml:brush>
  </inkml:definitions>
  <inkml:trace contextRef="#ctx0" brushRef="#br0">1 338 24575,'0'-5'0,"0"-1"0,0 1 0,0 0 0,0-1 0,1 1 0,0 0 0,0 0 0,0 0 0,1 0 0,0 0 0,0 0 0,0 0 0,0 0 0,1 1 0,0-1 0,0 1 0,0 0 0,1-1 0,-1 2 0,1-1 0,0 0 0,0 1 0,5-4 0,56-43 0,101-60 0,-156 105 0,1 0 0,0 1 0,0 0 0,0 1 0,1 0 0,-1 0 0,14 0 0,87-2 0,-43 4 0,707-25 0,949 26 0,-1635 3 0,130 20 0,84 34 0,-218-40 0,133 34 0,-8-2 0,-165-39 0,0 2 0,0 1 0,60 28 0,-25-7 0,31 15 0,-94-40 0,0 1 0,-1 0 0,30 25 0,-18-6 0,48 59 0,1 1 0,-62-73 0,0-1 0,0 2 0,-1 0 0,21 32 0,-27-36-1365,-1-3-5461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9:01.761"/>
    </inkml:context>
    <inkml:brush xml:id="br0">
      <inkml:brushProperty name="width" value="0.035" units="cm"/>
      <inkml:brushProperty name="height" value="0.035" units="cm"/>
      <inkml:brushProperty name="color" value="#E71224"/>
    </inkml:brush>
  </inkml:definitions>
  <inkml:trace contextRef="#ctx0" brushRef="#br0">277 1 24575,'10'28'0,"27"49"0,-16-36 0,151 247 0,-170-286 0,26 47 0,-27-46 0,1 1 0,0-1 0,-1 1 0,0 0 0,0 0 0,0-1 0,0 1 0,0 0 0,-1 0 0,0 0 0,0 7 0,0-11 0,-1 1 0,1 0 0,0 0 0,-1 0 0,1-1 0,-1 1 0,1 0 0,-1-1 0,0 1 0,1 0 0,-1-1 0,0 1 0,1-1 0,-1 1 0,0-1 0,0 1 0,1-1 0,-1 1 0,0-1 0,0 0 0,0 0 0,0 1 0,1-1 0,-1 0 0,0 0 0,-2 0 0,-27 0 0,23 0 0,-35-4 0,-73-15 0,-10-2 0,86 18-110,-45-6 347,76 7-424,-1 0 1,0 0-1,1-1 1,0 0-1,-1 0 1,1-1-1,-8-5 1,-4-7-6640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9:10.974"/>
    </inkml:context>
    <inkml:brush xml:id="br0">
      <inkml:brushProperty name="width" value="0.035" units="cm"/>
      <inkml:brushProperty name="height" value="0.035" units="cm"/>
      <inkml:brushProperty name="color" value="#E71224"/>
    </inkml:brush>
  </inkml:definitions>
  <inkml:trace contextRef="#ctx0" brushRef="#br0">876 104 24575,'0'-4'0,"0"0"0,-1 0 0,0 0 0,1 0 0,-1 0 0,-1 0 0,1 0 0,0 1 0,-1-1 0,0 0 0,0 1 0,0-1 0,0 1 0,-1 0 0,1 0 0,-1 0 0,0 0 0,0 0 0,0 1 0,0-1 0,0 1 0,0 0 0,-1 0 0,-6-3 0,1 1 0,0 0 0,0 2 0,0-1 0,0 1 0,0 0 0,0 1 0,0 0 0,-1 0 0,-14 2 0,-2 2 0,-1 2 0,1 1 0,-27 9 0,-13 4 0,53-15 0,1 0 0,0 1 0,0 0 0,0 1 0,1 1 0,0 0 0,0 0 0,0 1 0,-16 16 0,-5 9 0,-40 52 0,41-47 0,-6 5 0,-35 46 0,63-75 0,0 1 0,-11 31 0,-2 2 0,8-21 0,1 0 0,2 1 0,1 0 0,-11 48 0,18-57 0,0-1 0,1 1 0,1 0 0,1 0 0,0-1 0,2 1 0,0 0 0,8 29 0,3-6 0,3 0 0,2-1 0,25 44 0,-19-31 0,-18-40 0,0 1 0,0-2 0,2 1 0,12 17 0,155 168 0,-164-188 0,2 0 0,23 15 0,2 1 0,-32-23 0,0 0 0,1-1 0,-1 1 0,1-1 0,0 0 0,0-1 0,0 0 0,0 0 0,8 1 0,68 4 0,-71-6 0,233-2 0,-218-2 0,49-13 0,-14 3 0,-55 11 0,1-1 0,-1 0 0,0 0 0,0 0 0,0-1 0,-1 0 0,1 0 0,-1-1 0,0 0 0,0 0 0,-1-1 0,9-9 0,23-20 0,-26 26 0,1-1 0,-1-1 0,-1 1 0,17-24 0,-22 26 0,0-1 0,0 0 0,-1 0 0,0 0 0,-1 0 0,0-1 0,0 0 0,2-14 0,4-35 0,1-2 0,3-101 0,-13 129 0,1-5 0,-8-66 0,5 92 0,0 1 0,-1-1 0,0 1 0,-1 0 0,0 0 0,-1 0 0,0 1 0,0-1 0,-15-18 0,-49-73 0,8 10 0,37 60-119,10 11 244,-35-37 1,43 53-262,0-1 0,0 1 0,-1 0-1,0 0 1,0 1 0,0 0 0,0 0 0,0 1 0,-1 0 0,-9-3 0,5 3-6690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9:12.499"/>
    </inkml:context>
    <inkml:brush xml:id="br0">
      <inkml:brushProperty name="width" value="0.035" units="cm"/>
      <inkml:brushProperty name="height" value="0.035" units="cm"/>
      <inkml:brushProperty name="color" value="#E71224"/>
    </inkml:brush>
  </inkml:definitions>
  <inkml:trace contextRef="#ctx0" brushRef="#br0">3391 2646 24575,'0'0'0,"0"1"0,0 0 0,0-1 0,0 1 0,0 0 0,0 0 0,0-1 0,0 1 0,0 0 0,0-1 0,0 1 0,0 0 0,1-1 0,-1 1 0,0-1 0,1 1 0,-1 0 0,0-1 0,1 1 0,-1-1 0,1 1 0,-1-1 0,1 1 0,0-1 0,-1 0 0,1 0 0,0 1 0,-1-1 0,1-1 0,-1 1 0,1 0 0,0 0 0,-1 0 0,1 0 0,-1 0 0,1 0 0,-1-1 0,1 1 0,0 0 0,-1 0 0,1-1 0,-1 1 0,1-1 0,0 1 0,25-28 0,2-11 0,-1-1 0,-2-2 0,24-54 0,46-141 0,-70 162 0,-3-2 0,-3 0 0,-4-1 0,-3-1 0,2-104 0,-13 92 0,-4 0 0,-4 0 0,-5 1 0,-34-137 0,39 200 0,-1-1 0,-2 1 0,-1 1 0,0 0 0,-3 1 0,0 0 0,-1 0 0,-1 2 0,-1 0 0,-21-21 0,-9 0 0,-103-77 0,-69-24 0,44 31 0,127 81 0,-2 2 0,-1 3 0,-1 1 0,-102-35 0,44 32-82,-1 5-1,-1 5 0,-149-7 0,-344 17-248,582 10 336,-201 7 345,179-3-248,1 2 1,-84 22-1,-234 107-102,310-114 0,11-4 0,-39 22 0,63-29 0,0 1 0,0 0 0,2 1 0,-25 24 0,11-5 0,-9 8 0,-62 53 0,3-18-1365,74-56-5461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29:13.328"/>
    </inkml:context>
    <inkml:brush xml:id="br0">
      <inkml:brushProperty name="width" value="0.035" units="cm"/>
      <inkml:brushProperty name="height" value="0.035" units="cm"/>
      <inkml:brushProperty name="color" value="#E71224"/>
    </inkml:brush>
  </inkml:definitions>
  <inkml:trace contextRef="#ctx0" brushRef="#br0">265 1 24575,'-4'7'0,"0"0"0,0 0 0,-1-1 0,0 1 0,0-1 0,0 0 0,-1-1 0,0 1 0,-11 7 0,-13 15 0,8-4 0,2 1 0,0 2 0,2-1 0,1 2 0,2 1 0,0 0 0,2 0 0,-16 56 0,28-83 0,0 1 0,0-1 0,1 1 0,-1-1 0,1 1 0,0-1 0,0 1 0,0 0 0,0-1 0,0 1 0,1-1 0,-1 1 0,1 0 0,-1-1 0,1 1 0,0-1 0,0 0 0,0 1 0,1-1 0,2 4 0,-1-3 0,-1 0 0,1-1 0,0 1 0,1-1 0,-1 0 0,0 0 0,1 0 0,-1-1 0,1 1 0,-1-1 0,1 0 0,0 0 0,0 0 0,5 0 0,12 2 0,1-2 0,0 0 0,0-1 0,-1-2 0,1 0 0,24-6 0,130-40 0,-129 33 0,218-75-1365,-230 77-5461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0:11.683"/>
    </inkml:context>
    <inkml:brush xml:id="br0">
      <inkml:brushProperty name="width" value="0.035" units="cm"/>
      <inkml:brushProperty name="height" value="0.035" units="cm"/>
      <inkml:brushProperty name="color" value="#5B2D90"/>
    </inkml:brush>
  </inkml:definitions>
  <inkml:trace contextRef="#ctx0" brushRef="#br0">1 939 24575,'460'16'0,"-85"-1"0,765-11-885,-1130-4 885,13 1 0,0-2 0,0 0 0,0-2 0,-1 0 0,23-7 0,679-187 519,-550 156-1742,775-172 397,-703 162 826,494-82 0,-262 73 2415,-70-8-2415,-386 62 0,0-1 0,-1-1 0,0-1 0,35-21 0,-24 13 0,-8 6 0,0 2 0,1 0 0,49-9 0,-11 3 0,66-23-1365,-79 22-5461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8:46.593"/>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0:12.379"/>
    </inkml:context>
    <inkml:brush xml:id="br0">
      <inkml:brushProperty name="width" value="0.035" units="cm"/>
      <inkml:brushProperty name="height" value="0.035" units="cm"/>
      <inkml:brushProperty name="color" value="#5B2D90"/>
    </inkml:brush>
  </inkml:definitions>
  <inkml:trace contextRef="#ctx0" brushRef="#br0">0 0 24575,'0'1'0,"1"0"0,-1 0 0,0 0 0,1 0 0,-1-1 0,0 1 0,1 0 0,-1 0 0,1-1 0,0 1 0,-1 0 0,1-1 0,-1 1 0,1 0 0,0-1 0,0 1 0,-1-1 0,1 1 0,0-1 0,0 0 0,0 1 0,0-1 0,-1 0 0,2 1 0,24 6 0,-24-7 0,53 8 0,0-3 0,1-3 0,58-4 0,-35 0 0,-58 1 0,22 1 0,-41 0 0,1 0 0,0 0 0,-1 0 0,1 1 0,-1 0 0,1-1 0,-1 1 0,1 0 0,-1 0 0,0 0 0,1 1 0,1 1 0,-3-3 0,-1 1 0,1 0 0,-1-1 0,1 1 0,-1 0 0,1 0 0,-1 0 0,1 0 0,-1-1 0,0 1 0,0 0 0,1 0 0,-1 0 0,0 0 0,0 0 0,0 0 0,0 0 0,0 0 0,0 0 0,0 0 0,0-1 0,-1 1 0,1 0 0,0 0 0,0 0 0,-1 0 0,1 0 0,-1 0 0,0 1 0,-18 25 0,17-23 0,-47 53-227,-1-2-1,-3-3 1,-2-2-1,-2-2 1,-74 47-1,83-64-6598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0:16.988"/>
    </inkml:context>
    <inkml:brush xml:id="br0">
      <inkml:brushProperty name="width" value="0.035" units="cm"/>
      <inkml:brushProperty name="height" value="0.035" units="cm"/>
      <inkml:brushProperty name="color" value="#5B2D90"/>
    </inkml:brush>
  </inkml:definitions>
  <inkml:trace contextRef="#ctx0" brushRef="#br0">859 34 24575,'-17'-1'0,"0"-1"0,0 0 0,-20-6 0,-29-5 0,-60 5 0,-139 8 0,245 1 0,0 0 0,1 2 0,-1 0 0,0 1 0,1 1 0,-31 12 0,43-14 0,-1 1 0,0 0 0,1 0 0,0 0 0,0 1 0,1 1 0,-1-1 0,1 1 0,0 0 0,0 0 0,1 1 0,0 0 0,0 0 0,1 0 0,0 0 0,0 1 0,0-1 0,-2 11 0,-4 18 0,2-1 0,2 1 0,-3 53 0,8 110 0,2-181 0,0 1 0,2 0 0,0-1 0,1 1 0,0-1 0,2 0 0,0 0 0,1-1 0,1 0 0,0 0 0,2-1 0,0 0 0,0 0 0,22 23 0,9 5 0,2-1 0,2-3 0,1-2 0,2-1 0,2-3 0,1-2 0,1-2 0,2-2 0,1-3 0,76 24 0,-11-15-235,0-6 0,2-4 0,131 7 0,376-13-706,-377-23 832,329-49-1,-516 43 110,0-2 0,86-31 0,-135 39-3,-2-1-1,1-1 0,-1 0 0,0-1 0,0-1 0,21-17 0,-31 23 19,0-1 0,0 0-1,0 0 1,-1 0 0,1-1-1,-1 1 1,0-1-1,-1 0 1,1 0 0,-1 0-1,0 0 1,0 0 0,-1 0-1,1-1 1,-1 1 0,0 0-1,-1-1 1,1 1 0,-1-1-1,0 1 1,-1-1 0,-1-8-1,-3-6 172,-1 0-1,-1 1 0,0 0 0,-2 0 1,0 1-1,-1 0 0,-1 0 0,-16-19 1,-6-3-159,-2 1 1,-46-40-1,14 22-303,-2 2 0,-3 4 0,-2 4 0,-2 2 0,-121-51 0,55 39 101,-2 6 1,-199-42 0,167 56-188,-1 7 0,-246-10 0,341 39 464,-112 12 0,145-5-356,1 2-1,0 3 0,-68 24 1,4 13-3818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6:40.926"/>
    </inkml:context>
    <inkml:brush xml:id="br0">
      <inkml:brushProperty name="width" value="0.035" units="cm"/>
      <inkml:brushProperty name="height" value="0.035" units="cm"/>
      <inkml:brushProperty name="color" value="#008C3A"/>
    </inkml:brush>
  </inkml:definitions>
  <inkml:trace contextRef="#ctx0" brushRef="#br0">3851 670 24575,'-1'-2'0,"1"0"0,-1 0 0,0 1 0,1-1 0,-1 0 0,0 1 0,0-1 0,0 0 0,0 1 0,0-1 0,0 1 0,-1 0 0,1-1 0,0 1 0,-1 0 0,1 0 0,-1 0 0,1 0 0,-1 0 0,0 0 0,1 0 0,-1 1 0,0-1 0,-3 0 0,-50-14 0,49 14 0,-42-8 0,-84-2 0,-54 9 0,119 3 0,-1799 1-2300,1852-2 2574,0 1 0,0 0 0,0 2-1,0-1 1,0 1 0,-24 10 0,-149 62 101,103-40-367,34-14-8,1 2 0,1 3 0,1 1 0,1 3 0,-66 55 0,98-71 0,1 1 0,1 0 0,0 1 0,1 1 0,-11 20 0,-3 5 0,10-17 0,0 0 0,-18 45 0,28-56 0,0 1 0,1-1 0,1 1 0,0-1 0,1 1 0,1 0 0,0 16 0,4 44 0,-2 118 0,-2-157 0,-3-1 0,-1 0 0,-13 49 0,-94 210 0,75-208 0,-50 172 0,56-102 0,-10 164 0,14-83 0,2-65 0,-35 294 0,33 4 0,30-236 0,-3 251 0,-24-179 0,0 110 0,26-374 0,1 0 0,3 0 0,1-1 0,2 1 0,1-2 0,3 1 0,18 39 0,-8-30 0,3 0 0,2-2 0,2-1 0,67 80 0,93 101 0,56 65 0,16-14 0,-188-208 0,332 303 0,-384-356 0,0-1 0,1-2 0,1 0 0,0-1 0,1-1 0,1-1 0,0-2 0,0 0 0,1-2 0,0-1 0,0-1 0,32 3 0,283-2 0,-28-2 0,-148 8-43,174 12 60,-1-22-1567,286-74 1207,-6-55 370,-314 54-27,428-161 0,-243 6 0,-368 157 0,207-158 0,-256 168-214,-2-2-1,-4-4 0,-3-2 0,-2-3 0,79-119 0,-84 97 183,-4-3 0,-4-1 0,-4-3-1,-5-2 1,-4-1 0,-5-2 0,28-168-1,-34 81-396,-9-2 0,-8 1 0,-8-1-1,-10 0 1,-33-192 0,2 173 509,-9 3 1,-101-270 0,-221-375 1,278 673-616,-7 5 0,-130-169 0,151 241 666,-4 4 0,-5 4 0,-5 4 0,-129-101 0,109 110-50,-3 5 0,-4 6 0,-2 5 0,-239-93 0,-524-114 15,-27 102-471,709 148-1318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6:41.661"/>
    </inkml:context>
    <inkml:brush xml:id="br0">
      <inkml:brushProperty name="width" value="0.035" units="cm"/>
      <inkml:brushProperty name="height" value="0.035" units="cm"/>
      <inkml:brushProperty name="color" value="#008C3A"/>
    </inkml:brush>
  </inkml:definitions>
  <inkml:trace contextRef="#ctx0" brushRef="#br0">1 2606 24575,'65'106'0,"-28"-48"0,20 36 0,115 179 0,-119-197 0,90 100 0,-133-166 0,36 38 0,-41-44 0,0 0 0,0 0 0,0-1 0,0 1 0,1-1 0,-1 0 0,11 3 0,-13-5 0,-1-1 0,1 1 0,-1-1 0,1 0 0,-1 0 0,1 0 0,-1 0 0,1 0 0,0 0 0,-1-1 0,1 1 0,-1-1 0,0 0 0,1 0 0,-1 0 0,0 0 0,1 0 0,-1 0 0,0-1 0,0 1 0,0-1 0,0 0 0,3-2 0,3-6 0,0 1 0,0-1 0,-1 0 0,6-13 0,11-22 0,19-51 0,39-120-420,24-97-1263,45-143 1238,221-650-2987,-253 778 2740,-9 53 692,-12 55-67,-53 128-195,58-89 0,-54 111-666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6:44.264"/>
    </inkml:context>
    <inkml:brush xml:id="br0">
      <inkml:brushProperty name="width" value="0.035" units="cm"/>
      <inkml:brushProperty name="height" value="0.035" units="cm"/>
      <inkml:brushProperty name="color" value="#008C3A"/>
    </inkml:brush>
  </inkml:definitions>
  <inkml:trace contextRef="#ctx0" brushRef="#br0">1795 1736 24575,'-2'0'0,"0"-1"0,0 0 0,1 0 0,-1 1 0,1-1 0,-1 0 0,1 0 0,-1-1 0,1 1 0,-1 0 0,1 0 0,-1-2 0,-4-3 0,-241-210 0,-70-59 0,90 75 0,178 151 0,2-3 0,-55-76 0,51 52 0,11 17 0,-66-77 0,-169-122 0,71 73 0,183 163 0,13 13 0,-1 0 0,0 0 0,-1 1 0,1 0 0,-13-7 0,22 15 0,-1 0 0,1 0 0,-1 0 0,1-1 0,0 1 0,-1 0 0,1 0 0,0 0 0,-1 0 0,1 0 0,-1 0 0,1 0 0,0 0 0,-1 0 0,1 0 0,-1 0 0,1 0 0,0 0 0,-1 0 0,1 0 0,-1 0 0,1 0 0,0 0 0,-1 1 0,1-1 0,0 0 0,-1 0 0,1 0 0,0 1 0,-1-1 0,1 0 0,0 0 0,0 1 0,-1-1 0,1 0 0,0 1 0,0-1 0,-1 0 0,1 1 0,0-1 0,0 0 0,0 1 0,0-1 0,0 1 0,-1-1 0,1 0 0,0 1 0,0-1 0,0 1 0,0-1 0,0 0 0,0 1 0,0-1 0,0 1 0,1-1 0,-1 0 0,0 1 0,3 30 0,-2-27 0,29 139 110,-11-60-1585,-14-57-5351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6:44.793"/>
    </inkml:context>
    <inkml:brush xml:id="br0">
      <inkml:brushProperty name="width" value="0.035" units="cm"/>
      <inkml:brushProperty name="height" value="0.035" units="cm"/>
      <inkml:brushProperty name="color" value="#008C3A"/>
    </inkml:brush>
  </inkml:definitions>
  <inkml:trace contextRef="#ctx0" brushRef="#br0">1 18 24575,'3'0'0,"3"-3"0,7-1 0,4 0 0,11 1 0,9 1 0,6 1 0,5 0 0,6 4 0,2 1 0,-6 0 0,-11-1-8191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43.034"/>
    </inkml:context>
    <inkml:brush xml:id="br0">
      <inkml:brushProperty name="width" value="0.035" units="cm"/>
      <inkml:brushProperty name="height" value="0.035" units="cm"/>
      <inkml:brushProperty name="color" value="#E71224"/>
    </inkml:brush>
  </inkml:definitions>
  <inkml:trace contextRef="#ctx0" brushRef="#br0">0 24 24575,'0'-1'0,"0"0"0,0 0 0,1 0 0,-1 0 0,0 0 0,0 0 0,1 0 0,-1 0 0,0 0 0,1 0 0,-1 0 0,1 1 0,-1-1 0,1 0 0,0 0 0,-1 0 0,1 1 0,0-1 0,-1 0 0,1 1 0,0-1 0,0 1 0,0-1 0,-1 1 0,1-1 0,0 1 0,0-1 0,0 1 0,0 0 0,0 0 0,0-1 0,1 1 0,-1 0 0,1 0 0,-1-1 0,1 1 0,-1 0 0,1 0 0,-1 1 0,1-1 0,-1 0 0,1 0 0,-1 1 0,1-1 0,-1 1 0,1-1 0,-1 1 0,0 0 0,1-1 0,-1 1 0,0 0 0,0 0 0,2 1 0,-1 1 0,0 0 0,0 0 0,0 1 0,0-1 0,0 0 0,-1 1 0,0-1 0,0 1 0,0-1 0,0 1 0,0 0 0,0 4 0,-1 50 0,-1-46 0,0 0 0,3 23 0,7 44 0,-3 1 0,-6 108 0,-2-73 0,-6-12 0,-1 5 0,9-38 0,1 61 0,0-129 0,-1 1 0,0 0 0,0 0 0,1 0 0,0-1 0,-1 1 0,1 0 0,0 0 0,0-1 0,1 1 0,-1-1 0,1 1 0,-1-1 0,1 0 0,0 1 0,-1-1 0,1 0 0,0 0 0,0 0 0,1-1 0,-1 1 0,0 0 0,1-1 0,4 3 0,1-2 0,-1 1 0,1-2 0,0 1 0,0-1 0,-1 0 0,1-1 0,15 0 0,-21-1 0,0 1 0,1 0 0,-1 0 0,0 0 0,0 0 0,0 1 0,1-1 0,-1 0 0,0 1 0,0 0 0,0-1 0,0 1 0,0 0 0,0 0 0,0 0 0,0 0 0,0 1 0,-1-1 0,4 3 0,-4-2 0,0 0 0,0 0 0,0 0 0,0 1 0,0-1 0,-1 0 0,1 0 0,-1 0 0,0 1 0,0-1 0,1 0 0,-1 0 0,-1 0 0,1 1 0,0-1 0,0 0 0,-1 0 0,0 0 0,1 1 0,-2 1 0,-5 19 0,1-9 0,2 1 0,0 0 0,1 0 0,0 0 0,-1 26 0,6-15 0,0 0 0,12 48 0,-8-45 0,5 56 0,-12 150 0,-1-216 0,-1 1 0,-2-1 0,1 0 0,-14 32 0,11-32 0,-4 26 0,9-36 0,0-1 0,0 0 0,0 1 0,-1-1 0,0 0 0,-7 12 0,4-12 0,0 0 0,0 0 0,-13 13 0,17-19 0,-1 0 0,1 0 0,0 0 0,-1 0 0,0 0 0,1-1 0,-1 1 0,0-1 0,0 0 0,0 0 0,0 0 0,0 0 0,0 0 0,0 0 0,0-1 0,-4 0 0,5 0-62,0-1 0,0 0 0,0 0 0,0 0 0,0-1 0,0 1 0,1 0 0,-1-1 0,0 1 0,1-1 0,-1 1 0,1-1-1,0 0 1,0 0 0,-1 1 0,1-1 0,0 0 0,0 0 0,1 0 0,-1 0 0,0-3 0,-3-6-6764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44.600"/>
    </inkml:context>
    <inkml:brush xml:id="br0">
      <inkml:brushProperty name="width" value="0.035" units="cm"/>
      <inkml:brushProperty name="height" value="0.035" units="cm"/>
      <inkml:brushProperty name="color" value="#E71224"/>
    </inkml:brush>
  </inkml:definitions>
  <inkml:trace contextRef="#ctx0" brushRef="#br0">0 3146 24575,'20'-39'0,"47"-84"0,-53 100 0,54-86 0,76-166 0,-104 170 0,53-217 0,-69 230 0,4 1 0,5 1 0,65-129 0,-44 118 0,5 4 0,115-147 0,-126 177 0,58-103 0,-43 62 0,-42 70 0,-2-1 0,-2-1 0,19-64 0,12-29 0,-26 82 0,3-6 0,31-105 0,-50 145 0,0 1 0,1-1 0,1 1 0,17-26 0,-15 26 0,0-2 0,-1 1 0,10-28 0,-18 42 0,0 0 0,-1 0 0,1 0 0,0 0 0,-1 0 0,0 0 0,0 0 0,0-6 0,0 9 0,0-1 0,0 1 0,0-1 0,-1 1 0,1 0 0,0-1 0,0 1 0,-1-1 0,1 1 0,0-1 0,0 1 0,-1 0 0,1-1 0,0 1 0,-1 0 0,1-1 0,-1 1 0,1 0 0,0-1 0,-1 1 0,1 0 0,-1 0 0,0-1 0,0 1 0,0 0 0,-1 0 0,1 0 0,-1 0 0,1 0 0,0 0 0,-1 0 0,1 0 0,0 1 0,-1-1 0,1 1 0,-2 0 0,-11 6 0,0 1 0,1 1 0,0 0 0,1 1 0,0 0 0,1 1 0,-14 15 0,-2 2 0,16-17-72,2 1 0,-1 0 0,2 0 0,-12 20 0,10-15-933,4-7-5821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45.149"/>
    </inkml:context>
    <inkml:brush xml:id="br0">
      <inkml:brushProperty name="width" value="0.035" units="cm"/>
      <inkml:brushProperty name="height" value="0.035" units="cm"/>
      <inkml:brushProperty name="color" value="#E71224"/>
    </inkml:brush>
  </inkml:definitions>
  <inkml:trace contextRef="#ctx0" brushRef="#br0">0 1 24575,'0'3'0,"0"6"0,0 5 0,0 6 0,0 5 0,0 7 0,0 4 0,0 4 0,3 1 0,1 2 0,3 6 0,0 2 0,-1-4 0,-2-8 0,-1-9-8191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48.398"/>
    </inkml:context>
    <inkml:brush xml:id="br0">
      <inkml:brushProperty name="width" value="0.035" units="cm"/>
      <inkml:brushProperty name="height" value="0.035" units="cm"/>
      <inkml:brushProperty name="color" value="#E71224"/>
    </inkml:brush>
  </inkml:definitions>
  <inkml:trace contextRef="#ctx0" brushRef="#br0">74 0 24575,'4'6'0,"1"1"0,-1-1 0,0 1 0,-1 0 0,1 0 0,-1 0 0,-1 0 0,3 9 0,7 18 0,-1-8 0,-2 0 0,0 1 0,-1-1 0,-2 2 0,-1-1 0,-1 1 0,-2 0 0,0 29 0,-1 35 0,-4 173 0,-13-117 0,-1 21 0,16-129 0,3 258 0,1-275 0,1 1 0,1-1 0,2-1 0,0 1 0,1-1 0,12 22 0,-12-22 0,-8-19 0,1 0 0,-1 0 0,1-1 0,0 1 0,0 0 0,0-1 0,0 1 0,0-1 0,1 1 0,-1-1 0,1 0 0,0 1 0,0-1 0,0 0 0,0 0 0,0 0 0,0-1 0,0 1 0,0 0 0,1-1 0,-1 1 0,1-1 0,4 2 0,3-1 0,1 0 0,0 0 0,0-1 0,0 0 0,11-1 0,-18 0 0,0-1 0,0 1 0,-1-1 0,1 0 0,0 0 0,-1 0 0,1-1 0,4-1 0,-7 2 0,0 0 0,0 1 0,1-1 0,-1 0 0,0 0 0,0 0 0,0-1 0,0 1 0,0 0 0,0 0 0,0-1 0,0 1 0,-1 0 0,1-1 0,0 1 0,-1 0 0,1-1 0,-1 1 0,0-1 0,1-2 0,-1 2 0,0 0 0,-1 0 0,1 0 0,0 0 0,-1 0 0,0-1 0,1 1 0,-1 0 0,0 0 0,0 0 0,0 1 0,0-1 0,0 0 0,-1 0 0,1 1 0,-1-1 0,1 0 0,-1 1 0,1 0 0,-1-1 0,0 1 0,0 0 0,-2-2 0,-2 0 0,0-1 0,-1 1 0,1 0 0,-1 0 0,-12-2 0,15 4 0,-1 0 0,0 1 0,0-1 0,0 1 0,0 0 0,0 1 0,0-1 0,0 1 0,0 0 0,1 0 0,-1 1 0,0-1 0,1 1 0,-1 0 0,-5 3 0,3 0 0,0 0 0,0 0 0,0 1 0,1 0 0,-1 0 0,1 0 0,-9 14 0,12-15 0,0 0 0,1 0 0,0 0 0,0 0 0,0 0 0,0 1 0,1-1 0,0 1 0,0-1 0,0 9 0,1 10 0,3 27 0,-1-14 0,-1-24 0,0 1 0,2-1 0,-1 0 0,9 21 0,-2-3 0,0 9 0,7 21 0,-10-39 0,-1 0 0,0 0 0,1 32 0,-1-16 0,-3-17 0,-1-1 0,0 1 0,-2-1 0,0 1 0,-6 26 0,-3-1 0,-20 54 0,17-56 0,6-18 0,-10 24 0,15-43 0,-1-1 0,0 0 0,0 0 0,-1 0 0,0 0 0,0-1 0,0 1 0,-10 8 0,3-4-119,-22 16 370,32-26-316,-1 1-1,1 0 1,-1 0 0,1-1 0,0 1 0,-1-1 0,1 1 0,-1-1 0,1 0 0,-1 0 0,1 1 0,-1-1 0,0 0 0,1 0 0,-1 0-1,1-1 1,-1 1 0,1 0 0,-1-1 0,1 1 0,-1-1 0,-1 0 0,-13-10-6761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23.458"/>
    </inkml:context>
    <inkml:brush xml:id="br0">
      <inkml:brushProperty name="width" value="0.05" units="cm"/>
      <inkml:brushProperty name="height" value="0.05" units="cm"/>
    </inkml:brush>
  </inkml:definitions>
  <inkml:trace contextRef="#ctx0" brushRef="#br0">136 1 24575,'-31'571'0,"18"-450"0,7-74 0,3 0 0,4 75 0,0-45 0,-1 1152 0,9-1008 0,0 9 0,-10 1166 0,-7-1271 0,0-17 0,6 501 0,3-311 0,8-137 0,0 4 0,-8-8 0,-3 174 0,-3-283 0,-1 0 0,-22 76 0,2-9 0,23-98 0,-15 100 0,15-75 0,-9 168 0,11 130 0,3 200 0,6-345 0,0 66 0,-8 443 0,1-671 0,2 0 0,10 42 0,-6-39 0,4 54 0,5 114 0,-14-194 0,0 0 0,0-1 0,1 1 0,3 9 0,8 31 0,-9-4 0,-4 83 0,-3-77 0,4-73 0,1 1 0,1-1 0,1 1 0,7-22 0,-5 19 0,11-40-1365,0 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8:47.617"/>
    </inkml:context>
    <inkml:brush xml:id="br0">
      <inkml:brushProperty name="width" value="0.035" units="cm"/>
      <inkml:brushProperty name="height" value="0.035" units="cm"/>
      <inkml:brushProperty name="color" value="#E71224"/>
    </inkml:brush>
  </inkml:definitions>
  <inkml:trace contextRef="#ctx0" brushRef="#br0">153 0 24575,'-2'0'0,"-2"3"0,-3 1 0,-5 5 0,-2 5 0,0 4 0,-1 4 0,-1 2 0,2 1 0,4-1 0,0-2 0,3-2 0,-1-2 0,-2-3 0,0-4-8191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2.323"/>
    </inkml:context>
    <inkml:brush xml:id="br0">
      <inkml:brushProperty name="width" value="0.035" units="cm"/>
      <inkml:brushProperty name="height" value="0.035" units="cm"/>
      <inkml:brushProperty name="color" value="#E71224"/>
    </inkml:brush>
  </inkml:definitions>
  <inkml:trace contextRef="#ctx0" brushRef="#br0">0 12 24575,'0'-1'0,"0"1"0,0-1 0,0 1 0,0-1 0,0 1 0,1-1 0,-1 1 0,0 0 0,0-1 0,0 1 0,0-1 0,0 1 0,1 0 0,-1-1 0,0 1 0,0-1 0,1 1 0,-1 0 0,0-1 0,1 1 0,-1 0 0,0 0 0,1-1 0,-1 1 0,0 0 0,1 0 0,-1-1 0,0 1 0,1 0 0,-1 0 0,1 0 0,-1 0 0,1 0 0,-1 0 0,0-1 0,1 1 0,-1 0 0,1 0 0,-1 0 0,1 1 0,-1-1 0,1 0 0,-1 0 0,0 0 0,1 0 0,-1 0 0,1 0 0,-1 1 0,0-1 0,1 0 0,0 1 0,20 11 0,-17-8 0,1 1 0,-1-1 0,0 1 0,-1 0 0,1 0 0,-1 1 0,0-1 0,0 1 0,-1-1 0,0 1 0,0 0 0,2 8 0,-1 2 0,-2 1 0,0 0 0,-2 22 0,0 264 0,1-301 0,0 0 0,0 0 0,0 0 0,0 0 0,0 1 0,0-1 0,1 0 0,-1 0 0,1 0 0,-1 0 0,1 0 0,0 0 0,0-1 0,-1 1 0,1 0 0,1 0 0,-1 0 0,0-1 0,0 1 0,1-1 0,-1 1 0,1-1 0,-1 1 0,1-1 0,0 0 0,0 0 0,2 2 0,-4-3 0,0 0 0,0 1 0,0-1 0,-1 0 0,1 1 0,0-1 0,0 0 0,0 1 0,0-1 0,0 0 0,0 1 0,0-1 0,-1 0 0,1 0 0,0 1 0,0-1 0,-1 0 0,1 0 0,0 1 0,0-1 0,-1 0 0,1 0 0,0 1 0,0-1 0,-1 0 0,1 0 0,0 0 0,-1 0 0,1 0 0,-1 1 0,-14 8 0,13-8 0,0 1 0,-1-1 0,0 1 0,1 0 0,-1 0 0,1 0 0,0 0 0,0 0 0,0 1 0,0-1 0,0 1 0,0-1 0,0 1 0,1 0 0,0 0 0,-1-1 0,1 1 0,0 0 0,0 0 0,1 0 0,-1 1 0,0-1 0,1 0 0,0 0 0,0 0 0,0 5 0,3 5 0,-1 0 0,2 0 0,0-1 0,0 1 0,7 12 0,-6-14 0,0 1 0,-1 0 0,0 0 0,2 14 0,-3 16 34,-4 51 0,-1-27-1467,2-51-5393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4.252"/>
    </inkml:context>
    <inkml:brush xml:id="br0">
      <inkml:brushProperty name="width" value="0.035" units="cm"/>
      <inkml:brushProperty name="height" value="0.035" units="cm"/>
      <inkml:brushProperty name="color" value="#E71224"/>
    </inkml:brush>
  </inkml:definitions>
  <inkml:trace contextRef="#ctx0" brushRef="#br0">1828 1652 24575,'-2'-8'0,"0"1"0,0-1 0,0 1 0,-1 0 0,0 0 0,0 0 0,-1 0 0,0 0 0,-5-6 0,6 9 0,-15-23 0,-2 2 0,0 0 0,-2 1 0,0 2 0,-2 0 0,-33-24 0,-168-99 0,163 108 0,-60-38 0,-156-124 0,162 104 0,-288-248 0,342 283 0,4-2 0,1-3 0,-68-105 0,104 139-85,12 15-171,-2 1 0,1 0 0,-2 0 0,-15-15 0,19 24-6570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4.895"/>
    </inkml:context>
    <inkml:brush xml:id="br0">
      <inkml:brushProperty name="width" value="0.035" units="cm"/>
      <inkml:brushProperty name="height" value="0.035" units="cm"/>
      <inkml:brushProperty name="color" value="#E71224"/>
    </inkml:brush>
  </inkml:definitions>
  <inkml:trace contextRef="#ctx0" brushRef="#br0">1 1 24575,'3'0'0,"1"3"0,-1 4 0,3 6 0,0 6 0,-1 4 0,-1 9 0,1 4 0,0 3 0,2 2 0,0 1 0,-2-2 0,-1-1 0,5-2 0,-1-5 0,0-7-8191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5.328"/>
    </inkml:context>
    <inkml:brush xml:id="br0">
      <inkml:brushProperty name="width" value="0.035" units="cm"/>
      <inkml:brushProperty name="height" value="0.035" units="cm"/>
      <inkml:brushProperty name="color" value="#E71224"/>
    </inkml:brush>
  </inkml:definitions>
  <inkml:trace contextRef="#ctx0" brushRef="#br0">0 50 24575,'6'-6'0,"8"-2"0,9 1 0,5 1 0,5 0 0,12-1 0,6 3 0,7 0 0,-1 2 0,-11 4 0,-13 1-8191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6.974"/>
    </inkml:context>
    <inkml:brush xml:id="br0">
      <inkml:brushProperty name="width" value="0.035" units="cm"/>
      <inkml:brushProperty name="height" value="0.035" units="cm"/>
      <inkml:brushProperty name="color" value="#E71224"/>
    </inkml:brush>
  </inkml:definitions>
  <inkml:trace contextRef="#ctx0" brushRef="#br0">2123 2447 24575,'-1'-11'0,"0"0"0,-1 1 0,0-1 0,-1 1 0,0 0 0,0-1 0,-10-16 0,0 1 0,-28-40 0,15 32 0,-1 0 0,-54-50 0,-73-49 0,-15-14 0,-284-350 0,348 376 0,28 32 0,-118-179 0,161 213 0,-95-146 0,100 160 0,-2 1 0,-63-61 0,-24 0 0,73 65 0,1-2 0,-70-80 0,88 89-682,-41-36-1,44 44-6143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7.694"/>
    </inkml:context>
    <inkml:brush xml:id="br0">
      <inkml:brushProperty name="width" value="0.035" units="cm"/>
      <inkml:brushProperty name="height" value="0.035" units="cm"/>
      <inkml:brushProperty name="color" value="#E71224"/>
    </inkml:brush>
  </inkml:definitions>
  <inkml:trace contextRef="#ctx0" brushRef="#br0">697 372 24575,'-55'-57'0,"-45"-42"0,81 83 0,0 0 0,-1 2 0,-39-22 0,-2 9 0,-1 2 0,-91-22 0,140 43 0,-18-6-68,16 5-256,-1 1-1,0 0 1,-22-3 0,19 6-6502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37:58.506"/>
    </inkml:context>
    <inkml:brush xml:id="br0">
      <inkml:brushProperty name="width" value="0.035" units="cm"/>
      <inkml:brushProperty name="height" value="0.035" units="cm"/>
      <inkml:brushProperty name="color" value="#E71224"/>
    </inkml:brush>
  </inkml:definitions>
  <inkml:trace contextRef="#ctx0" brushRef="#br0">339 114 24575,'-11'0'0,"-1"-1"0,1-1 0,0 0 0,0-1 0,0 0 0,-13-5 0,-64-33 0,50 22 0,22 11 0,-30-13 0,44 20 0,-1 0 0,1 0 0,-1 0 0,1 1 0,-1-1 0,1 1 0,-1 0 0,0-1 0,1 1 0,-1 0 0,1 1 0,-1-1 0,0 0 0,-3 2 0,5-1 0,0-1 0,0 1 0,-1 0 0,1 0 0,0 0 0,0 0 0,0 0 0,0 0 0,0 0 0,1 0 0,-1 0 0,0 1 0,0-1 0,1 0 0,-1 0 0,1 1 0,-1-1 0,1 1 0,0-1 0,-1 0 0,1 2 0,-1 32 0,1-29 0,3 42-170,3 0-1,1-1 0,2 0 1,2 0-1,3-1 0,1-1 1,36 74-1,-40-97-6655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05:42"/>
    </inkml:context>
    <inkml:brush xml:id="br0">
      <inkml:brushProperty name="width" value="0.035" units="cm"/>
      <inkml:brushProperty name="height" value="0.035" units="cm"/>
      <inkml:brushProperty name="color" value="#5B2D90"/>
    </inkml:brush>
  </inkml:definitions>
  <inkml:trace contextRef="#ctx0" brushRef="#br0">1705 69 24575,'-466'-34'0,"6"-1"0,372 36 0,-126 18 0,169-12 0,0 2 0,1 2 0,0 2 0,-67 30 0,100-37 0,-1 0 0,1 1 0,1 0 0,-1 1 0,1 0 0,1 0 0,-1 1 0,2 1 0,-1-1 0,1 1 0,1 1 0,-1-1 0,2 1 0,0 1 0,0-1 0,1 1 0,-4 13 0,0 7 0,2 1 0,1 0 0,1 0 0,2 0 0,1 47 0,3-52 0,0 1 0,2-1 0,1 1 0,1-1 0,2 0 0,1-1 0,0 0 0,3 0 0,0-1 0,1 0 0,2 0 0,22 31 0,-8-19 0,1-1 0,2-2 0,2-1 0,1-1 0,1-2 0,2-2 0,1-1 0,1-2 0,1-1 0,2-3 0,0-1 0,1-2 0,1-2 0,0-2 0,2-1 0,-1-3 0,2-2 0,-1-2 0,80 2 0,-43-10-11,1-3 1,-1-5-1,-1-2 0,130-37 0,-95 12-174,0-4 0,162-83 0,-59 2 185,-187 100 0,-2-1 0,0-2 0,-1-1 0,36-39 0,-60 57-1,-1 0 1,1 0-1,-1-1 0,0 1 0,-1-1 0,0 0 1,0 0-1,-1-1 0,0 1 0,3-14 0,-5 15 9,0 0 0,-1 0 0,0 0 0,0 0 0,0-1 0,-1 1 0,0 0-1,-1 0 1,1 1 0,-1-1 0,-1 0 0,1 0 0,-6-8 0,-7-11 125,-1 1 1,0 1-1,-29-31 0,-70-60-159,67 71 26,-3 2 0,-1 3 0,-82-47 0,90 62 0,0 3 0,-1 1 0,-2 2 0,0 3 0,-59-13 0,38 17-341,-1 2 0,1 3-1,-78 4 1,101 4-6485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05:42.567"/>
    </inkml:context>
    <inkml:brush xml:id="br0">
      <inkml:brushProperty name="width" value="0.035" units="cm"/>
      <inkml:brushProperty name="height" value="0.035" units="cm"/>
      <inkml:brushProperty name="color" value="#5B2D90"/>
    </inkml:brush>
  </inkml:definitions>
  <inkml:trace contextRef="#ctx0" brushRef="#br0">0 107 24575,'249'7'0,"-41"-1"0,2944-61-7404,-2760 35 6347,501-24 1095,-65 55 45,-9 52 1417,-526-38 72,-215-19-4495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05:42.992"/>
    </inkml:context>
    <inkml:brush xml:id="br0">
      <inkml:brushProperty name="width" value="0.035" units="cm"/>
      <inkml:brushProperty name="height" value="0.035" units="cm"/>
      <inkml:brushProperty name="color" value="#5B2D90"/>
    </inkml:brush>
  </inkml:definitions>
  <inkml:trace contextRef="#ctx0" brushRef="#br0">1 1 24575,'2'0'0,"1"1"0,0 0 0,-1 0 0,1 0 0,0 0 0,-1 1 0,0-1 0,1 1 0,-1-1 0,0 1 0,0 0 0,0 0 0,0 0 0,3 4 0,7 5 0,100 81 0,4-6 0,229 129 0,-335-210 0,-4-3 0,-1 1 0,1 0 0,-1 0 0,8 8 0,-12-10 0,0-1 0,0 1 0,0 0 0,0 0 0,0 0 0,-1 1 0,1-1 0,0 0 0,-1 0 0,1 0 0,-1 0 0,1 1 0,-1-1 0,0 0 0,0 0 0,1 1 0,-1-1 0,0 0 0,0 1 0,0-1 0,0 0 0,0 1 0,-1-1 0,1 0 0,0 0 0,-1 1 0,0 0 0,-3 5 0,0 0 0,-1-1 0,1 0 0,-2 0 0,1 0 0,-1-1 0,1 0 0,-2 0 0,1 0 0,0-1 0,-8 4 0,12-6 0,-193 104-90,130-74-1185,23-10-5551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8:48.251"/>
    </inkml:context>
    <inkml:brush xml:id="br0">
      <inkml:brushProperty name="width" value="0.035" units="cm"/>
      <inkml:brushProperty name="height" value="0.035" units="cm"/>
      <inkml:brushProperty name="color" value="#E71224"/>
    </inkml:brush>
  </inkml:definitions>
  <inkml:trace contextRef="#ctx0" brushRef="#br0">0 0 24575,'3'0'0,"7"3"0,13 7 0,8 4 0,-1 3 0,0 1 0,-2 1 0,-3-1 0,-3-2 0,-3-2 0,-1-3 0,-1-1 0,0-1 0,-4 0 0,-3-2-8191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15:18.086"/>
    </inkml:context>
    <inkml:brush xml:id="br0">
      <inkml:brushProperty name="width" value="0.035" units="cm"/>
      <inkml:brushProperty name="height" value="0.035" units="cm"/>
      <inkml:brushProperty name="color" value="#5B2D90"/>
    </inkml:brush>
  </inkml:definitions>
  <inkml:trace contextRef="#ctx0" brushRef="#br0">0 170 24575,'3'-1'0,"0"0"0,-1 0 0,1 0 0,-1-1 0,1 1 0,-1-1 0,1 0 0,-1 0 0,0 0 0,3-3 0,2-2 0,23-17 0,0 0 0,45-25 0,-62 42 0,0 0 0,0 1 0,0 1 0,0 0 0,1 1 0,0 1 0,0 0 0,0 0 0,25 0 0,-37 3 0,0 0 0,0 1 0,0-1 0,0 0 0,0 1 0,0-1 0,0 1 0,0 0 0,0 0 0,0 0 0,-1 0 0,1 0 0,0 0 0,0 0 0,-1 0 0,1 1 0,-1-1 0,3 4 0,1 2 0,0-1 0,-1 2 0,5 11 0,8 11 0,-13-26 0,-1 1 0,1-1 0,0 0 0,1 0 0,-1-1 0,1 1 0,0-1 0,-1 0 0,1 0 0,1-1 0,-1 0 0,0 0 0,1 0 0,-1 0 0,1-1 0,-1 0 0,8 1 0,9 0 0,0-1 0,1-2 0,23-2 0,-24 1 0,271-39 0,-197 23 0,1 5 0,113-2 0,-207 15 0,0 0 0,0 0 0,0 1 0,0-1 0,0 1 0,0 0 0,0 0 0,0 0 0,-1 0 0,1 0 0,0 0 0,-1 1 0,1 0 0,-1-1 0,1 1 0,-1 0 0,0 0 0,0 0 0,0 0 0,0 1 0,2 2 0,15 15 0,-12-15 0,0 0 0,1 0 0,-1-1 0,1 0 0,0 0 0,0-1 0,0 0 0,0 0 0,0-1 0,16 3 0,7-1 0,50-1 0,-22-4 0,93-14 0,60-23 0,-149 26 0,42-9 0,227-35 0,-325 55 0,0 0 0,0 1 0,0 0 0,0 0 0,0 0 0,8 3 0,-13-3 0,1 1 0,0 0 0,-1 0 0,1 0 0,-1 1 0,0-1 0,1 1 0,-1-1 0,0 1 0,0 0 0,0-1 0,0 1 0,0 0 0,0 1 0,-1-1 0,1 0 0,2 4 0,-1 0 0,0 0 0,0-1 0,1 1 0,0-1 0,8 8 0,-9-10 0,0-1 0,0 0 0,0 0 0,0-1 0,1 1 0,-1 0 0,0-1 0,1 0 0,-1 0 0,1 0 0,-1 0 0,6 0 0,45 3 0,1-2 0,65-5 0,110-22 0,-125 12 0,-63 8 0,59-7 0,158 2 0,-249 10-117,-6 1 21,0-1 0,1 0 0,-1 0 0,1 0 0,-1 0 0,0-1 0,0 1 0,1-1 0,-1 0 0,0 0 0,0-1 0,5-2 0,-2-1-6730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15:18.713"/>
    </inkml:context>
    <inkml:brush xml:id="br0">
      <inkml:brushProperty name="width" value="0.035" units="cm"/>
      <inkml:brushProperty name="height" value="0.035" units="cm"/>
      <inkml:brushProperty name="color" value="#5B2D90"/>
    </inkml:brush>
  </inkml:definitions>
  <inkml:trace contextRef="#ctx0" brushRef="#br0">1443 0 24575,'-46'44'0,"-25"26"0,-603 652 0,440-469 33,-154 152-1431,359-378-5428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15:19.288"/>
    </inkml:context>
    <inkml:brush xml:id="br0">
      <inkml:brushProperty name="width" value="0.035" units="cm"/>
      <inkml:brushProperty name="height" value="0.035" units="cm"/>
      <inkml:brushProperty name="color" value="#5B2D90"/>
    </inkml:brush>
  </inkml:definitions>
  <inkml:trace contextRef="#ctx0" brushRef="#br0">184 1 24575,'-71'157'0,"24"-50"0,39-88 0,-43 97 0,45-92 0,6-23 0,0-1 0,0 0 0,0 0 0,0 1 0,0-1 0,0 0 0,0 0 0,0 0 0,0 1 0,0-1 0,0 0 0,0 0 0,0 0 0,0 1 0,0-1 0,0 0 0,0 0 0,0 0 0,1 1 0,-1-1 0,0 0 0,0 0 0,0 0 0,0 0 0,0 0 0,1 1 0,-1-1 0,0 0 0,0 0 0,0 0 0,1 0 0,-1 0 0,0 0 0,0 0 0,0 0 0,1 0 0,-1 0 0,0 0 0,0 1 0,0-1 0,1 0 0,-1 0 0,0 0 0,0-1 0,0 1 0,1 0 0,-1 0 0,0 0 0,0 0 0,0 0 0,1 0 0,-1 0 0,0 0 0,0 0 0,0 0 0,1-1 0,-1 1 0,0 0 0,0 0 0,0 0 0,14-10 0,-13 9 0,51-40 0,1 1 0,2 4 0,1 1 0,100-44 0,-154 79-34,7-4 65,0 0 1,0 1 0,1 1 0,12-3-1,-20 5-80,0-1-1,-1 1 0,1 0 1,0 0-1,0 0 1,0 0-1,-1 1 0,1-1 1,0 0-1,0 1 0,-1-1 1,1 1-1,0 0 0,-1-1 1,1 1-1,0 0 0,-1 0 1,1 0-1,-1 0 0,0 0 1,1 1-1,-1-1 0,0 0 1,0 1-1,0-1 1,0 0-1,0 1 0,0 0 1,1 1-1,5 20-6776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8:15:26.389"/>
    </inkml:context>
    <inkml:brush xml:id="br0">
      <inkml:brushProperty name="width" value="0.035" units="cm"/>
      <inkml:brushProperty name="height" value="0.035" units="cm"/>
      <inkml:brushProperty name="color" value="#5B2D90"/>
    </inkml:brush>
  </inkml:definitions>
  <inkml:trace contextRef="#ctx0" brushRef="#br0">1 1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49.959"/>
    </inkml:context>
    <inkml:brush xml:id="br0">
      <inkml:brushProperty name="width" value="0.035" units="cm"/>
      <inkml:brushProperty name="height" value="0.035" units="cm"/>
      <inkml:brushProperty name="color" value="#5B2D90"/>
    </inkml:brush>
  </inkml:definitions>
  <inkml:trace contextRef="#ctx0" brushRef="#br0">1 69 24575,'8'0'0,"10"-3"0,9-1 0,7 1 0,5-3 0,9 0 0,4-2 0,-1 0 0,3 2 0,-5 2 0,-8 1 0,-9-1 0,-5-1 0,-6 2 0,-3 0 0,-1 2 0,-2 0 0,-2 0-8191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1.774"/>
    </inkml:context>
    <inkml:brush xml:id="br0">
      <inkml:brushProperty name="width" value="0.035" units="cm"/>
      <inkml:brushProperty name="height" value="0.035" units="cm"/>
      <inkml:brushProperty name="color" value="#5B2D90"/>
    </inkml:brush>
  </inkml:definitions>
  <inkml:trace contextRef="#ctx0" brushRef="#br0">4769 0 24575,'-53'3'0,"-1"2"0,-59 14 0,36-5 0,-77 12 0,-171 24 0,230-38 0,-900 91 0,751-96 0,-75 7 0,-315 48 0,-57 34 0,204-23 0,401-62-117,-317 52-1131,364-53-5578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2.427"/>
    </inkml:context>
    <inkml:brush xml:id="br0">
      <inkml:brushProperty name="width" value="0.035" units="cm"/>
      <inkml:brushProperty name="height" value="0.035" units="cm"/>
      <inkml:brushProperty name="color" value="#5B2D90"/>
    </inkml:brush>
  </inkml:definitions>
  <inkml:trace contextRef="#ctx0" brushRef="#br0">796 1 24575,'-54'1'0,"0"4"0,-56 11 0,-105 31 0,106-21 0,63-16 0,-10 1 0,-58 22 0,112-33 0,-1 1 0,1 0 0,-1 0 0,1 0 0,0 0 0,-1 0 0,1 1 0,0-1 0,0 1 0,0-1 0,0 1 0,0 0 0,0 0 0,1 0 0,-3 2 0,4-3 0,0 0 0,-1 0 0,1-1 0,0 1 0,0 0 0,0 0 0,0 0 0,0-1 0,0 1 0,0 0 0,0 0 0,0 0 0,0-1 0,1 1 0,-1 0 0,0 0 0,0-1 0,1 1 0,-1 1 0,2 0 0,-1 0 0,1 0 0,-1 0 0,1 0 0,0 0 0,0 0 0,0-1 0,2 2 0,17 12-5,1-2 0,0 0 0,1-2 0,40 16-1,102 21 137,24 9-1601,-167-48-5356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3.662"/>
    </inkml:context>
    <inkml:brush xml:id="br0">
      <inkml:brushProperty name="width" value="0.035" units="cm"/>
      <inkml:brushProperty name="height" value="0.035" units="cm"/>
      <inkml:brushProperty name="color" value="#5B2D90"/>
    </inkml:brush>
  </inkml:definitions>
  <inkml:trace contextRef="#ctx0" brushRef="#br0">863 4 24575,'-101'-2'0,"26"1"0,-98 9 0,139-2 0,-1 2 0,2 1 0,-1 2 0,1 1 0,1 2 0,0 1 0,1 1 0,0 2 0,2 1 0,-30 25 0,47-34 0,0 0 0,0 1 0,1 1 0,1 0 0,0 0 0,1 1 0,0 0 0,-8 17 0,11-18 0,2-1 0,0 1 0,0-1 0,1 1 0,0 0 0,1 1 0,1-1 0,0 0 0,0 1 0,1-1 0,2 13 0,-1-17 0,0-1 0,1 1 0,0-1 0,0 0 0,0 0 0,1 1 0,0-2 0,0 1 0,1 0 0,0-1 0,0 1 0,1-1 0,-1 0 0,1-1 0,1 1 0,-1-1 0,1 0 0,0 0 0,0-1 0,13 8 0,-4-5 0,0-1 0,0 0 0,1-1 0,-1-1 0,1 0 0,0-1 0,0-1 0,30 1 0,-33-3 0,142-2 0,-135 1 0,0-2 0,0 0 0,0-2 0,-1 0 0,31-12 0,-47 16-48,0 0-1,0 0 0,0-1 0,-1 1 0,1-1 1,-1 0-1,1 0 0,-1 0 0,1 0 1,-1 0-1,0 0 0,0-1 0,0 1 1,0-1-1,-1 1 0,1-1 0,-1 0 1,1 0-1,-1 0 0,0 1 0,0-1 1,0 0-1,-1 0 0,1-1 0,-1 1 1,1 0-1,-1-5 0,-1-6-6777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4.273"/>
    </inkml:context>
    <inkml:brush xml:id="br0">
      <inkml:brushProperty name="width" value="0.035" units="cm"/>
      <inkml:brushProperty name="height" value="0.035" units="cm"/>
      <inkml:brushProperty name="color" value="#5B2D90"/>
    </inkml:brush>
  </inkml:definitions>
  <inkml:trace contextRef="#ctx0" brushRef="#br0">1 21 24575,'142'-8'0,"-21"-1"0,-79 8 0,-17-1 0,-1 1 0,1 2 0,41 5 0,-65-6 0,1 1 0,0-1 0,-1 1 0,1-1 0,0 1 0,-1-1 0,1 1 0,-1 0 0,1 0 0,-1 0 0,1 0 0,-1 0 0,0 0 0,0 0 0,1 0 0,-1 1 0,0-1 0,0 0 0,0 1 0,0-1 0,-1 1 0,1-1 0,0 1 0,0-1 0,-1 1 0,1 0 0,-1-1 0,0 1 0,1 0 0,-1-1 0,0 1 0,0 0 0,0-1 0,0 1 0,0 0 0,-1-1 0,1 1 0,0 0 0,-1-1 0,0 3 0,-3 8 0,0-1 0,-1 1 0,0-1 0,-9 15 0,9-17 0,-65 98 83,45-70-807,-36 65 0,51-78-6102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4.867"/>
    </inkml:context>
    <inkml:brush xml:id="br0">
      <inkml:brushProperty name="width" value="0.035" units="cm"/>
      <inkml:brushProperty name="height" value="0.035" units="cm"/>
      <inkml:brushProperty name="color" value="#5B2D90"/>
    </inkml:brush>
  </inkml:definitions>
  <inkml:trace contextRef="#ctx0" brushRef="#br0">0 30 24575,'9'0'0,"14"0"0,15 0 0,10 0 0,5 0 0,2 0 0,-1 0 0,-6 0 0,-4 0 0,-1-3 0,-2-1 0,-3-2 0,-4-1 0,-5 1 0,-8 2-8191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8:48.911"/>
    </inkml:context>
    <inkml:brush xml:id="br0">
      <inkml:brushProperty name="width" value="0.035" units="cm"/>
      <inkml:brushProperty name="height" value="0.035" units="cm"/>
      <inkml:brushProperty name="color" value="#E71224"/>
    </inkml:brush>
  </inkml:definitions>
  <inkml:trace contextRef="#ctx0" brushRef="#br0">1 1 24575,'3'8'0,"6"12"0,8 11 0,4 14 0,6 6 0,5-1 0,0-5 0,-6-8 0,-4-7 0,-6-7 0,0-6 0,0-6 0,1-6 0,-1 0 0,1-1 0,-3-1-8191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5.277"/>
    </inkml:context>
    <inkml:brush xml:id="br0">
      <inkml:brushProperty name="width" value="0.035" units="cm"/>
      <inkml:brushProperty name="height" value="0.035" units="cm"/>
      <inkml:brushProperty name="color" value="#5B2D90"/>
    </inkml:brush>
  </inkml:definitions>
  <inkml:trace contextRef="#ctx0" brushRef="#br0">130 1 24575,'-3'3'0,"-1"6"0,-3 5 0,0 9 0,-1 6 0,0 7 0,-2 12 0,-1 6 0,-5 3 0,0 0 0,0-3 0,3-9 0,3-11-8191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6.430"/>
    </inkml:context>
    <inkml:brush xml:id="br0">
      <inkml:brushProperty name="width" value="0.035" units="cm"/>
      <inkml:brushProperty name="height" value="0.035" units="cm"/>
      <inkml:brushProperty name="color" value="#5B2D90"/>
    </inkml:brush>
  </inkml:definitions>
  <inkml:trace contextRef="#ctx0" brushRef="#br0">562 17 24575,'-3'-1'0,"1"-1"0,-1 0 0,1 1 0,-1-1 0,1 1 0,-1 0 0,0 0 0,0 0 0,0 0 0,0 0 0,0 1 0,-4-1 0,-41-1 0,33 3 0,0-1 0,0 1 0,1 1 0,-1 0 0,1 1 0,0 1 0,0 0 0,0 1 0,0 0 0,1 1 0,0 1 0,0 0 0,1 0 0,-14 12 0,2 0 0,1 2 0,1 0 0,1 1 0,1 2 0,-23 33 0,24-30 0,1 2 0,2 0 0,-23 56 0,37-82 0,1 0 0,0 1 0,0-1 0,0 1 0,1-1 0,-1 1 0,1-1 0,0 1 0,0-1 0,0 1 0,0-1 0,0 1 0,1-1 0,0 1 0,1 4 0,1-3 0,-1-1 0,0 0 0,1-1 0,0 1 0,0 0 0,0-1 0,1 1 0,-1-1 0,1 0 0,0 0 0,4 2 0,4 3 0,0-1 0,0-1 0,0 0 0,1-1 0,0 0 0,0-1 0,0 0 0,1-1 0,-1-1 0,20 1 0,10 2 0,-12-1 0,-1-2 0,1 0 0,0-2 0,56-8 0,-36-4-341,-1-2 0,0-2-1,75-35 1,-89 34-6485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6.896"/>
    </inkml:context>
    <inkml:brush xml:id="br0">
      <inkml:brushProperty name="width" value="0.035" units="cm"/>
      <inkml:brushProperty name="height" value="0.035" units="cm"/>
      <inkml:brushProperty name="color" value="#5B2D90"/>
    </inkml:brush>
  </inkml:definitions>
  <inkml:trace contextRef="#ctx0" brushRef="#br0">134 0 24575,'0'3'0,"-3"4"0,-4 0 0,-6 3 0,-5-1 0,-1 1 0,-1-1 0,1-2 0,0 0 0,3 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9.055"/>
    </inkml:context>
    <inkml:brush xml:id="br0">
      <inkml:brushProperty name="width" value="0.035" units="cm"/>
      <inkml:brushProperty name="height" value="0.035" units="cm"/>
      <inkml:brushProperty name="color" value="#5B2D90"/>
    </inkml:brush>
  </inkml:definitions>
  <inkml:trace contextRef="#ctx0" brushRef="#br0">1 0 24575,'0'6'0,"0"8"0,0 9 0,0 11 0,0 4 0,0 5 0,0-2 0,0-2 0,0-2 0,0-5 0,0-4 0,0-4 0,0-4 0,0-2 0,0-1 0,0 0 0,0-1 0,0-3-8191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2:59.809"/>
    </inkml:context>
    <inkml:brush xml:id="br0">
      <inkml:brushProperty name="width" value="0.035" units="cm"/>
      <inkml:brushProperty name="height" value="0.035" units="cm"/>
      <inkml:brushProperty name="color" value="#5B2D90"/>
    </inkml:brush>
  </inkml:definitions>
  <inkml:trace contextRef="#ctx0" brushRef="#br0">1 1 24575,'0'3'0,"0"3"0,0 8 0,0 3 0,0 2 0,0 1 0,0 0 0,0-1 0,0-1 0,0 0 0,3-3 0,1-2 0,-1 1 0,0 0 0,-1-3-8191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3:00.493"/>
    </inkml:context>
    <inkml:brush xml:id="br0">
      <inkml:brushProperty name="width" value="0.035" units="cm"/>
      <inkml:brushProperty name="height" value="0.035" units="cm"/>
      <inkml:brushProperty name="color" value="#5B2D90"/>
    </inkml:brush>
  </inkml:definitions>
  <inkml:trace contextRef="#ctx0" brushRef="#br0">1 90 24575,'9'11'0,"0"0"0,-1 1 0,0 0 0,9 19 0,-8-15 0,18 26 0,-25-40 0,1 2 0,-1-1 0,0 0 0,1 0 0,0 0 0,0 0 0,0-1 0,4 4 0,-6-6 0,0 0 0,0 1 0,0-1 0,0 0 0,0 1 0,0-1 0,0 0 0,0 0 0,0 0 0,0 0 0,0 0 0,0 0 0,0-1 0,0 1 0,0 0 0,0 0 0,0-1 0,0 1 0,0 0 0,0-1 0,0 1 0,0-1 0,0 0 0,0 1 0,-1-1 0,1 0 0,0 1 0,0-1 0,-1 0 0,1 0 0,-1 1 0,1-1 0,0 0 0,0-1 0,13-21 0,-1 0 0,0 0 0,12-36 0,-4 11 0,-5 12-1365,-3 6-5461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09:28:01.310"/>
    </inkml:context>
    <inkml:brush xml:id="br0">
      <inkml:brushProperty name="width" value="0.035" units="cm"/>
      <inkml:brushProperty name="height" value="0.035" units="cm"/>
      <inkml:brushProperty name="color" value="#5B2D90"/>
    </inkml:brush>
  </inkml:definitions>
  <inkml:trace contextRef="#ctx0" brushRef="#br0">1217 37 24575,'-274'81'0,"136"-42"0,80-23 0,1 3 0,-62 31 0,113-47 0,0 2 0,0-1 0,1 1 0,0 0 0,0 0 0,0 0 0,0 1 0,1 0 0,0 0 0,0 0 0,1 0 0,-5 11 0,3-7 0,-1 0 0,1-1 0,-1 1 0,-12 13 0,-7-1 0,-34 26 0,35-29 0,-42 40 0,40-29 0,2 1 0,1 0 0,2 2 0,1 1 0,1 1 0,-26 69 0,-53 141 0,95-235 0,0 0 0,1 0 0,-1 0 0,2 0 0,0 0 0,0 0 0,1 0 0,2 20 0,0-15 0,0 0 0,2 0 0,-1-1 0,2 1 0,8 18 0,-4-17 0,1-1 0,0 0 0,1-1 0,0 0 0,19 17 0,6 10 0,2-2 0,-25-26 0,0 0 0,16 24 0,-17-21 0,1-1 0,1-1 0,0 0 0,28 22 0,-31-28 0,1-1 0,0 0 0,15 6 0,28 16 0,-19-5 0,77 38 0,-97-54 0,-1 1 0,15 12 0,11 6 0,-26-20 0,-1 0 0,1-1 0,1-1 0,-1 0 0,1-1 0,0-1 0,16 1 0,-28-3 0,158 19 0,9 1 0,-134-14 0,0 1 0,56 21 0,-77-23 0,1-1 0,0-1 0,0-1 0,32 3 0,71-5 0,2-1 0,522 14 0,-552-14 0,-60-1 0,0-1 0,-1-1 0,1-2 0,-1 0 0,0-3 0,-1 0 0,48-21 0,70-23 0,-100 38 0,88-40 0,-132 52 0,0 0 0,0 0 0,0-1 0,-1 1 0,1-1 0,-1 0 0,0 0 0,0 0 0,0 0 0,0 0 0,0-1 0,-1 0 0,1 1 0,-1-1 0,0 0 0,0 0 0,-1 0 0,1 0 0,-1 0 0,0-1 0,0 1 0,0 0 0,-1-1 0,1 1 0,-1 0 0,0-5 0,-2-241 0,-2 87 0,4 119 0,-3 0 0,-1 0 0,-2 0 0,-18-61 0,16 78 0,-1 1 0,-1 0 0,-2 1 0,0 0 0,-2 1 0,0 1 0,-2 0 0,-22-26 0,-17-7 0,-3 1 0,-89-65 0,106 91 0,-1 3 0,-2 1 0,-77-33 0,-144-37 0,265 95 0,-360-106 0,198 61 0,-59-38 0,41 13 0,158 64-455,-1 0 0,-32-4 0,31 8-6371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3:29.589"/>
    </inkml:context>
    <inkml:brush xml:id="br0">
      <inkml:brushProperty name="width" value="0.035" units="cm"/>
      <inkml:brushProperty name="height" value="0.035" units="cm"/>
      <inkml:brushProperty name="color" value="#5B2D90"/>
    </inkml:brush>
  </inkml:definitions>
  <inkml:trace contextRef="#ctx0" brushRef="#br0">1506 265 24575,'-3'0'0,"1"-1"0,-1 1 0,0-1 0,1 0 0,-1 0 0,0 0 0,1 0 0,-5-3 0,-9-4 0,-34-5 0,0 1 0,0 3 0,-103-5 0,85 9 0,0 4 0,-1 3 0,1 3 0,1 2 0,-106 27 0,114-19 0,0 4 0,1 2 0,-57 29 0,92-38 0,1 1 0,0 1 0,1 1 0,1 1 0,0 0 0,1 2 0,1 0 0,0 1 0,-28 42 0,29-33 0,1 1 0,2 0 0,0 1 0,3 1 0,-14 49 0,16-36 0,1-1 0,3 1 0,-1 72 0,7-99 0,0 0 0,2 0 0,0 0 0,0 0 0,2 0 0,0-1 0,1 0 0,16 30 0,-7-19 0,1-1 0,2-1 0,0 0 0,26 25 0,-29-35 0,1-1 0,0-1 0,1 0 0,1-1 0,0-1 0,0 0 0,1-2 0,1 0 0,-1-1 0,1-1 0,36 8 0,-9-7 0,0-1 0,1-2 0,-1-3 0,56-4 0,-17-5 0,0-3 0,-1-4 0,86-27 0,241-95 0,-387 126 0,139-57 0,-143 57 0,-1-1 0,0-1 0,-1 0 0,-1-2 0,26-23 0,-37 29 0,-1 1 0,0-1 0,-1 0 0,1 0 0,-2-1 0,1 0 0,-1 0 0,-1 0 0,0 0 0,0 0 0,0-1 0,-1 1 0,-1-1 0,0 0 0,0 0 0,-1-13 0,-2-7 0,-1 0 0,-1 0 0,-16-57 0,1 22 0,-3 1 0,-2 1 0,-3 1 0,-3 2 0,-2 1 0,-54-75 0,65 107 0,-1 1 0,-1 1 0,-1 1 0,-51-40 0,55 50 0,-1 0 0,0 1 0,-1 2 0,0 0 0,-1 1 0,0 1 0,-35-8 0,-6 6-1365,9 5-5461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3:30.336"/>
    </inkml:context>
    <inkml:brush xml:id="br0">
      <inkml:brushProperty name="width" value="0.035" units="cm"/>
      <inkml:brushProperty name="height" value="0.035" units="cm"/>
      <inkml:brushProperty name="color" value="#5B2D90"/>
    </inkml:brush>
  </inkml:definitions>
  <inkml:trace contextRef="#ctx0" brushRef="#br0">1 296 24575,'0'-1'0,"0"0"0,0 0 0,0-1 0,1 1 0,-1 0 0,0 0 0,1 0 0,-1 0 0,1 0 0,-1 0 0,1 0 0,-1 0 0,1 0 0,0 0 0,-1 0 0,1 0 0,0 0 0,0 1 0,0-1 0,1-1 0,24-11 0,-19 10 0,41-15 0,82-22 0,61-1 0,-158 35 0,282-52-360,1 13 0,421-4-1,-685 48 327,0 2-1,0 3 0,0 1 0,-1 3 1,85 25-1,-77-11 35,83 42 0,46 41 0,-44-23 0,-27-21-575,194 73 0,-255-115-5177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3:30.743"/>
    </inkml:context>
    <inkml:brush xml:id="br0">
      <inkml:brushProperty name="width" value="0.035" units="cm"/>
      <inkml:brushProperty name="height" value="0.035" units="cm"/>
      <inkml:brushProperty name="color" value="#5B2D90"/>
    </inkml:brush>
  </inkml:definitions>
  <inkml:trace contextRef="#ctx0" brushRef="#br0">1 0 24575,'12'15'0,"0"-1"0,-1 1 0,-1 1 0,0 0 0,-1 0 0,9 23 0,-3-7 0,108 193 0,-120-222 0,-1 1 0,0-1 0,-1 1 0,1 0 0,-1 0 0,1-1 0,0 7 0,-2-9 0,1 0 0,-1 0 0,0 0 0,0 0 0,0 0 0,0 0 0,-1 0 0,1 0 0,0 0 0,0 0 0,0 0 0,-1 0 0,1 0 0,-1-1 0,1 1 0,0 0 0,-1 0 0,1 0 0,-1 0 0,0-1 0,1 1 0,-1 0 0,0-1 0,1 1 0,-1 0 0,0-1 0,0 1 0,0-1 0,1 1 0,-1-1 0,0 0 0,0 1 0,0-1 0,0 0 0,0 1 0,0-1 0,-1 0 0,-29 1-1365,-5-4-5461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8:49.297"/>
    </inkml:context>
    <inkml:brush xml:id="br0">
      <inkml:brushProperty name="width" value="0.035" units="cm"/>
      <inkml:brushProperty name="height" value="0.035" units="cm"/>
      <inkml:brushProperty name="color" value="#E71224"/>
    </inkml:brush>
  </inkml:definitions>
  <inkml:trace contextRef="#ctx0" brushRef="#br0">525 1 24575,'-3'2'0,"-4"5"0,-6 6 0,-7 7 0,-6 6 0,-9 9 0,-11 14 0,-6 7 0,0-1 0,3 2 0,-1 0 0,2-4 0,6-8 0,8-12 0,6-11 0,8-10-8191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3:31.972"/>
    </inkml:context>
    <inkml:brush xml:id="br0">
      <inkml:brushProperty name="width" value="0.035" units="cm"/>
      <inkml:brushProperty name="height" value="0.035" units="cm"/>
      <inkml:brushProperty name="color" value="#5B2D90"/>
    </inkml:brush>
  </inkml:definitions>
  <inkml:trace contextRef="#ctx0" brushRef="#br0">827 1 24575,'-77'4'0,"0"3"0,-111 26 0,-14 2 0,-49 9-1365,220-37-5461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7:07.250"/>
    </inkml:context>
    <inkml:brush xml:id="br0">
      <inkml:brushProperty name="width" value="0.035" units="cm"/>
      <inkml:brushProperty name="height" value="0.035" units="cm"/>
      <inkml:brushProperty name="color" value="#5B2D90"/>
    </inkml:brush>
  </inkml:definitions>
  <inkml:trace contextRef="#ctx0" brushRef="#br0">3548 1203 24575,'0'-1'0,"-1"0"0,1 0 0,0 0 0,-1 0 0,1 0 0,-1 0 0,0 0 0,1 0 0,-1 0 0,1 0 0,-1 0 0,0 0 0,0 1 0,0-1 0,0 0 0,1 1 0,-1-1 0,0 0 0,0 1 0,0-1 0,-2 0 0,-24-10 0,23 10 0,-54-17 0,-116-19 0,-64 7 0,228 29 0,-164-14 0,-191 9 0,335 8 0,0 1 0,0 1 0,0 1 0,1 2 0,-1 0 0,2 3 0,-1 0 0,-42 23 0,-144 60 0,137-61 0,-4 6 0,-142 92 0,18-9 0,89-67 0,26-13 0,66-27 0,-37 26 0,44-27 0,0-1 0,-1-1 0,0-1 0,-21 9 0,3-6 0,18-7 0,0 0 0,1 2 0,-1 0 0,2 1 0,-30 20 0,-39 29 0,53-38 0,-42 35 0,-30 35 0,88-79 0,0 0 0,0-1 0,-33 14 0,36-19 0,-1 2 0,1 0 0,0 0 0,1 2 0,0-1 0,0 2 0,-15 14 0,23-17 0,-1 1 0,1 0 0,1 0 0,-1 0 0,1 0 0,1 1 0,-6 17 0,-10 65 0,5 6 0,5 1 0,3 99 0,6-181 0,-1 1 0,-1 0 0,-1-1 0,-1 1 0,-5 17 0,-34 79 0,21-59 0,-3 5 0,10-22 0,-21 71 0,33-95 0,0 0 0,1 0 0,1 1 0,0-1 0,1 1 0,0-1 0,1 0 0,1 1 0,5 19 0,1-5 0,2-1 0,1-1 0,0 0 0,31 47 0,-17-35 0,3-2 0,42 46 0,-47-60 0,1-1 0,0-2 0,2 0 0,0-1 0,1-2 0,1 0 0,0-2 0,1-2 0,36 12 0,11-2 0,0-3 0,120 13 0,368-4 0,-549-28 0,19 0 0,-1 1 0,51 9 0,-73-8 0,-1 1 0,1 0 0,0 1 0,-1 0 0,0 0 0,0 1 0,0 1 0,-1 0 0,0 0 0,0 1 0,13 12 0,14 18 0,52 74 0,21 50 0,-71-101 0,-19-28 0,-2 1 0,15 39 0,16 31 0,-40-89 0,0-1 0,1 0 0,0 0 0,1-1 0,13 13 0,-2-7 0,-1-2 0,2 0 0,0-1 0,1-2 0,0 0 0,26 10 0,6-2 0,93 24 0,-73-29 0,-43-10 0,-1 2 0,0 0 0,0 3 0,32 14 0,45 23 0,-79-40 0,0-1 0,1-2 0,-1 0 0,1-3 0,38 0 0,34 3 0,-2 3 0,86 11 0,-151-13 0,-1 1 0,1 2 0,42 17 0,-63-21 0,0-1 0,0 0 0,1-1 0,-1 0 0,21 0 0,76-3 0,-48-2 0,-56 2 0,74 0 0,0-3 0,99-17 0,398-55 0,19 2 0,-8 1 0,236-66 0,-763 126 0,0 3 0,1 3 0,85 2 0,584-3 0,-220-1 0,-239 11 0,377 52 0,485 36 0,-571-81 0,218 7 0,-166 5 334,822-14-6546,-424-64 6112,-480 19-258,20-2 4687,-140-9-2912,-279 26-1136,135-41 0,-222 50-268,202-69 4,-221 70-17,0-2 0,-1-1-1,-1-1 1,0-1 0,-1-2 0,29-27-1,-41 33 1,-2-1 0,1 0 0,-2 0 0,0-2 0,-1 1 0,0-1 0,-2-1 0,0 0 0,8-23 0,64-159 0,43-125 0,-109 275 0,-1 0 0,-3-1 0,-2 0 0,2-97 0,-12 91 0,-3 0 0,-3 1 0,-2 0 0,-2 0 0,-30-81 0,-130-257 0,-255-371 0,316 602-469,-262-290 0,-180-102-1179,550 552 1646,-313-285-316,262 244 284,-2 2 0,-1 3 0,-2 2 0,-75-32 0,44 33 140,-2 3 0,0 5 0,-181-29 0,-291 3 318,-192 31-424,3 25 0,328 0 0,-30-2-129,-614 6-743,3 41 283,-21 75 589,367 2 0,12 46 0,677-162 13,-418 119 1979,-14-32-179,18-39-2013,35-6-127,4 21 155,191-17 416,-107 20 211,163-54-455,-239 2 0,199-24 173,-386 6-1711,414 2-5288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7:19.913"/>
    </inkml:context>
    <inkml:brush xml:id="br0">
      <inkml:brushProperty name="width" value="0.035" units="cm"/>
      <inkml:brushProperty name="height" value="0.035" units="cm"/>
      <inkml:brushProperty name="color" value="#E71224"/>
    </inkml:brush>
  </inkml:definitions>
  <inkml:trace contextRef="#ctx0" brushRef="#br0">0 455 24575,'1'-7'0,"0"0"0,0 0 0,1 1 0,-1-1 0,1 0 0,1 1 0,-1-1 0,1 1 0,1 0 0,-1 0 0,1 0 0,0 1 0,0-1 0,0 1 0,10-9 0,6-5 0,1 2 0,38-25 0,-4 5 0,73-35 0,-127 71 0,0 1 0,0-1 0,0 1 0,1 0 0,-1-1 0,0 1 0,0 0 0,0 0 0,0 0 0,1 0 0,-1 0 0,0 0 0,0 0 0,0 0 0,1 0 0,-1 1 0,0-1 0,0 0 0,0 1 0,0-1 0,0 1 0,0-1 0,0 1 0,0 0 0,0-1 0,0 1 0,0 0 0,0 0 0,0 0 0,-1-1 0,1 1 0,0 0 0,0 1 0,4 5 0,-1 1 0,0-1 0,-1 0 0,3 10 0,7 12 0,-11-27 0,1 1 0,-1-1 0,0 0 0,1 0 0,-1 0 0,1 0 0,0 0 0,0-1 0,-1 1 0,1-1 0,0 0 0,0 0 0,0 0 0,1 0 0,-1 0 0,0-1 0,5 1 0,9 0 0,-1-1 0,22-2 0,-11 0 0,-5 2 0,0-2 0,36-7 0,-47 6 0,-1 0 0,1 0 0,-1-1 0,0-1 0,0 0 0,-1 0 0,13-9 0,5-9 0,-20 17 0,-1 0 0,1 0 0,0 1 0,0 0 0,12-6 0,-18 11 0,0 0 0,0 0 0,0 0 0,0-1 0,0 1 0,0 0 0,1 0 0,-1 1 0,0-1 0,0 0 0,0 0 0,0 0 0,0 1 0,0-1 0,-1 1 0,1-1 0,0 1 0,0-1 0,0 1 0,0-1 0,0 1 0,0 0 0,-1-1 0,1 1 0,0 0 0,-1 0 0,1-1 0,0 1 0,-1 0 0,1 0 0,-1 0 0,0 0 0,1 0 0,-1 0 0,1 2 0,11 39 0,-12-40 0,8 64 0,0 5 0,-8-70 0,0 0 0,1 1 0,-1-1 0,1 0 0,-1 1 0,1-1 0,-1 0 0,1 1 0,0-1 0,0 0 0,0 0 0,-1 0 0,1 0 0,0 0 0,0 0 0,1 0 0,-1 0 0,0 0 0,0 0 0,0-1 0,1 1 0,-1 0 0,0-1 0,0 1 0,1-1 0,-1 0 0,1 1 0,-1-1 0,0 0 0,1 0 0,-1 0 0,1 0 0,-1 0 0,0 0 0,1 0 0,-1 0 0,1 0 0,-1-1 0,2 0 0,8-2 0,0-1 0,0 0 0,0 0 0,10-7 0,-2 1 0,164-61 0,-160 64 0,0 1 0,1 1 0,-1 2 0,1 0 0,0 1 0,29 2 0,-51 0 0,0 0 0,0 1 0,0-1 0,0 0 0,0 1 0,0 0 0,0-1 0,0 1 0,-1 0 0,1 0 0,0 0 0,0 0 0,-1 0 0,1 0 0,-1 1 0,1-1 0,-1 0 0,1 1 0,-1 0 0,0-1 0,0 1 0,2 3 0,0 2 0,0 0 0,-1 1 0,1-1 0,1 14 0,3 11 0,-6-29 0,1 3 0,0 0 0,1 1 0,-1-1 0,1 0 0,5 6 0,-7-10 0,0-1 0,0 1 0,1-1 0,-1 1 0,1-1 0,-1 0 0,1 0 0,-1 0 0,1 1 0,0-2 0,-1 1 0,1 0 0,0 0 0,0 0 0,0-1 0,-1 1 0,1-1 0,0 0 0,0 1 0,0-1 0,0 0 0,0 0 0,3-1 0,11-2 0,0 0 0,-1-2 0,1 0 0,17-8 0,252-118 0,-59 26 0,-123 60 0,170-50 0,-263 92 0,0 0 0,0 1 0,1 0 0,-1 0 0,1 1 0,-1 0 0,1 1 0,20 2 0,-29-1 0,0-1 0,-1 1 0,1-1 0,-1 1 0,1 0 0,-1 0 0,1 0 0,-1-1 0,0 1 0,1 1 0,-1-1 0,0 0 0,0 0 0,0 0 0,0 1 0,0-1 0,0 1 0,0-1 0,0 0 0,0 1 0,-1 0 0,1-1 0,-1 1 0,1-1 0,-1 1 0,0 0 0,1-1 0,-1 1 0,0 0 0,0-1 0,0 1 0,0 0 0,-1-1 0,1 1 0,-1 3 0,-1 6 0,-1-1 0,-1 1 0,1-1 0,-7 12 0,8-18 0,-3 7 0,0-1 0,0 1 0,-5 20 0,9-30 0,1 0 0,-1 1 0,1-1 0,-1 1 0,1-1 0,0 1 0,0-1 0,0 1 0,0-1 0,0 1 0,0-1 0,0 0 0,0 1 0,1-1 0,-1 1 0,0-1 0,1 1 0,-1-1 0,1 0 0,0 1 0,-1-1 0,1 0 0,0 0 0,0 1 0,0-1 0,0 0 0,0 0 0,0 0 0,0 0 0,2 1 0,4 1 0,0-1 0,1 1 0,-1-1 0,1-1 0,0 1 0,-1-1 0,16 0 0,59-6 0,-73 5 0,223-35 0,-1 1 0,-226 33 0,0 1 0,1 0 0,-1 0 0,0 0 0,0 0 0,0 1 0,0 0 0,8 2 0,-11-2 0,-1-1 0,0 1 0,1 0 0,-1 0 0,0 0 0,0 0 0,0 0 0,1 0 0,-1 0 0,0 0 0,0 1 0,-1-1 0,1 0 0,0 1 0,0-1 0,-1 0 0,1 1 0,0-1 0,-1 1 0,0-1 0,1 1 0,-1-1 0,0 1 0,0-1 0,0 1 0,0 0 0,0-1 0,0 1 0,0-1 0,0 1 0,-1 2 0,-1 3 0,0 0 0,0 0 0,-1-1 0,-3 9 0,3-11 0,1 1 0,0-1 0,0 1 0,0 0 0,1 0 0,-1 0 0,1 0 0,1 0 0,-1 9 0,1-12 0,0-1 0,1 1 0,0 0 0,-1-1 0,1 1 0,0-1 0,0 1 0,0-1 0,0 1 0,0-1 0,0 1 0,1-1 0,-1 0 0,0 0 0,1 0 0,-1 0 0,0 0 0,1 0 0,0 0 0,-1 0 0,1 0 0,-1-1 0,1 1 0,0-1 0,0 1 0,2-1 0,7 3 0,1-1 0,21 1 0,-25-3 0,61 3 0,-1-4 0,71-9 0,134-30 0,-257 37 0,8-1 0,-18 2 0,1 0 0,0 1 0,0-1 0,0 2 0,0-1 0,0 1 0,0 0 0,0 0 0,0 1 0,12 3 0,-18-4-44,0 1 0,0 0 0,0 0 0,0 0 0,0 0 0,0 0 0,0 0 0,0 0 0,0 0 0,-1 0 0,1 0 0,0 0 0,-1 0 0,1 1 0,-1-1 0,1 0 0,-1 0 0,0 1-1,0-1 1,1 0 0,-1 1 0,0-1 0,0 0 0,0 1 0,0-1 0,0 0 0,-1 1 0,1-1 0,0 0 0,-1 2 0,-2 12-6782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7:22.130"/>
    </inkml:context>
    <inkml:brush xml:id="br0">
      <inkml:brushProperty name="width" value="0.035" units="cm"/>
      <inkml:brushProperty name="height" value="0.035" units="cm"/>
      <inkml:brushProperty name="color" value="#E71224"/>
    </inkml:brush>
  </inkml:definitions>
  <inkml:trace contextRef="#ctx0" brushRef="#br0">2407 154 24575,'-1'-2'0,"0"0"0,0 0 0,0 1 0,0-1 0,-1 0 0,1 1 0,-1 0 0,1-1 0,-1 1 0,1 0 0,-1 0 0,0-1 0,0 1 0,0 1 0,-3-3 0,-2 0 0,-19-12 0,-1 2 0,-1 0 0,0 2 0,-1 1 0,-38-7 0,-152-20 0,217 37 0,-52-7 0,0 3 0,-96 5 0,114 2 0,0 2 0,0 1 0,0 3 0,1 0 0,-35 15 0,-95 51 0,43-18 0,51-26 0,-207 94 0,234-103 0,-78 53 0,106-64 0,1 1 0,0 1 0,1 0 0,0 1 0,1 1 0,1 0 0,-20 32 0,-6 28 0,-34 101 0,15-32 0,-1-19 0,-112 183 0,150-278 0,2-3 0,1 1 0,-21 47 0,34-67 0,1 1 0,0-1 0,1 1 0,0 0 0,0 0 0,1-1 0,0 1 0,1 0 0,0 0 0,0 0 0,1 0 0,0 0 0,0 0 0,4 11 0,18 40 0,46 84 0,-26-58 0,-23-44 0,24 53 0,86 135 0,-94-182 0,1-2 0,3-1 0,2-2 0,68 55 0,-82-77 0,0-1 0,1-1 0,1-2 0,0-1 0,1-1 0,1-2 0,59 16 0,-37-16 0,1-4 0,1-1 0,110 0 0,174-14 0,-240 3 0,-60 1 0,-1-2 0,1-1 0,-1-2 0,54-17 0,-39 5 0,-1-2 0,74-40 0,-62 25 0,105-76 0,-140 88 0,-2-1 0,0 0 0,-2-2 0,-1-2 0,31-45 0,2-21 0,63-148 0,-74 145 0,-40 84 0,101-224 0,-89 189 0,-2-2 0,20-99 0,-26 76 0,-2-1 0,-4 0 0,-3-1 0,-11-102 0,4 143 0,-2 1 0,-2 0 0,-1 1 0,-1 0 0,-2 0 0,-1 1 0,-33-55 0,21 48 0,-1 1 0,-1 2 0,-2 1 0,-2 1 0,-51-43 0,76 72 0,-63-54 0,-2 3 0,-85-49 0,147 100-91,1 0 0,-1 0 0,0 2 0,0-1 0,0 1 0,0 0 0,-1 1 0,1 1 0,-1-1 0,0 2 0,1-1 0,-1 2 0,0-1 0,-10 3 0,-11 2-6735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7:25.219"/>
    </inkml:context>
    <inkml:brush xml:id="br0">
      <inkml:brushProperty name="width" value="0.035" units="cm"/>
      <inkml:brushProperty name="height" value="0.035" units="cm"/>
      <inkml:brushProperty name="color" value="#E71224"/>
    </inkml:brush>
  </inkml:definitions>
  <inkml:trace contextRef="#ctx0" brushRef="#br0">0 3103 24575,'0'-29'0,"2"0"0,0 0 0,2 1 0,10-39 0,-10 51 0,2 1 0,0-1 0,1 1 0,0 1 0,1-1 0,0 1 0,2 1 0,-1 0 0,17-17 0,10-5 0,2 1 0,52-35 0,94-52 0,-164 108 0,405-242-649,803-351 0,291 35-763,-711 323 390,15 43 291,362-2 731,9 45 0,-849 118 0,613-70-560,0 52-1,801 49 216,-1685 13 334,1130 38 11,-437 12 36,528 16 3979,-728-38-3452,-137 27 110,112 13-20,-78-30-653,-236-21 0,-58 2 0,248 62 0,145 10 0,8-47 0,-329-28 0,754 23 0,-889-37 0,0 5 0,0 5 0,-1 4 0,136 39 0,382 170 0,-384-131 0,220 89 0,265 96 0,-249-92 0,-11 22 0,-307-136 0,-71-30 0,97 65 0,-14-6 0,133 92 0,-273-171 65,163 116-1495,-172-127-5396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17:26.139"/>
    </inkml:context>
    <inkml:brush xml:id="br0">
      <inkml:brushProperty name="width" value="0.035" units="cm"/>
      <inkml:brushProperty name="height" value="0.035" units="cm"/>
      <inkml:brushProperty name="color" value="#E71224"/>
    </inkml:brush>
  </inkml:definitions>
  <inkml:trace contextRef="#ctx0" brushRef="#br0">1261 0 24575,'38'33'0,"2"-1"0,59 36 0,-30-22 0,-30-19 0,126 94 0,-145-101 0,-1 0 0,0 1 0,20 30 0,12 14 0,-50-64 0,-1 0 0,1-1 0,-1 1 0,1 0 0,0-1 0,-1 1 0,1 0 0,-1 0 0,0-1 0,1 1 0,-1 0 0,0 0 0,1 0 0,-1-1 0,0 1 0,0 0 0,0 0 0,0 0 0,0 1 0,0-2 0,0 1 0,-1-1 0,1 1 0,0-1 0,-1 1 0,1-1 0,0 1 0,-1-1 0,1 1 0,-1-1 0,1 0 0,0 1 0,-1-1 0,1 0 0,-1 1 0,1-1 0,-1 0 0,0 0 0,1 1 0,-1-1 0,0 0 0,-6 1 0,0 0 0,0 0 0,0 0 0,-7-2 0,4 1 0,-382 21 0,41-1 0,-492-12 0,812-8-120,11 1-58,0-1 0,0-1 0,0-1 1,0-1-1,1-1 0,-27-8 0,24 2-6648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11:56.980"/>
    </inkml:context>
    <inkml:brush xml:id="br0">
      <inkml:brushProperty name="width" value="0.035" units="cm"/>
      <inkml:brushProperty name="height" value="0.035" units="cm"/>
      <inkml:brushProperty name="color" value="#5B2D90"/>
    </inkml:brush>
  </inkml:definitions>
  <inkml:trace contextRef="#ctx0" brushRef="#br0">1 155 24575,'23'-2'0,"1"-1"0,0-1 0,-1 0 0,0-2 0,34-13 0,2 0 0,43-13 0,-34 9 0,91-16 0,-156 38 0,0 0 0,0 0 0,1 1 0,-1-1 0,0 1 0,1 0 0,-1 0 0,0 0 0,0 1 0,1-1 0,-1 1 0,0 0 0,0 0 0,0 0 0,0 0 0,0 0 0,0 1 0,0-1 0,0 1 0,0 0 0,0 0 0,-1 0 0,1 0 0,-1 0 0,3 3 0,22 19 0,-18-18 0,-1 1 0,0 1 0,0-1 0,12 18 0,-18-22 0,1 0 0,-1 0 0,1-1 0,0 1 0,0 0 0,0-1 0,0 0 0,0 0 0,0 0 0,1 0 0,-1 0 0,1-1 0,-1 1 0,1-1 0,0 0 0,-1 0 0,6 0 0,6 1 0,0-1 0,1-1 0,16-1 0,-2-1 0,51 1 0,162 1 0,-235 1 0,0 0 0,-1 1 0,1 0 0,-1 0 0,1 1 0,-1 0 0,0 0 0,0 1 0,0 0 0,7 5 0,-8-5 0,-2-2 0,-1-1 0,1 1 0,0-1 0,0 1 0,0-1 0,0 0 0,0-1 0,0 1 0,0-1 0,0 0 0,7 0 0,48-9 0,-31 4 0,192-17 0,-178 21 0,0 2 0,0 2 0,52 10 0,-34 4 0,-45-12 0,1-1 0,0 0 0,26 3 0,282-4 0,-170-5 0,49 2 0,186-1 0,-166-18 0,-115 7 0,-95 12 0,0 0 0,0 1 0,0 0 0,-1 1 0,1 0 0,12 5 0,38 6 0,52-5 0,131-8 0,-120-2 0,-22-1-1365,-67-1-5461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11:57.875"/>
    </inkml:context>
    <inkml:brush xml:id="br0">
      <inkml:brushProperty name="width" value="0.035" units="cm"/>
      <inkml:brushProperty name="height" value="0.035" units="cm"/>
      <inkml:brushProperty name="color" value="#5B2D90"/>
    </inkml:brush>
  </inkml:definitions>
  <inkml:trace contextRef="#ctx0" brushRef="#br0">0 1 24575,'23'1'0,"-1"2"0,43 9 0,-13-1 0,65 14 0,181 65 0,-156-43 0,138 53 0,-141-48 0,163 40 0,-125-57 0,186 13 0,180-16 0,-492-30-273,0 2 0,0 2 0,0 2 0,80 24 0,-111-25-6553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11:58.679"/>
    </inkml:context>
    <inkml:brush xml:id="br0">
      <inkml:brushProperty name="width" value="0.035" units="cm"/>
      <inkml:brushProperty name="height" value="0.035" units="cm"/>
      <inkml:brushProperty name="color" value="#5B2D90"/>
    </inkml:brush>
  </inkml:definitions>
  <inkml:trace contextRef="#ctx0" brushRef="#br0">121 1 24575,'3'0'0,"0"1"0,-1 0 0,1 0 0,0 1 0,-1-1 0,0 0 0,1 1 0,-1 0 0,3 2 0,7 4 0,46 26 0,-16-10 0,55 40 0,-84-54 0,0 2 0,-1-1 0,0 2 0,-1-1 0,0 1 0,-1 1 0,16 27 0,-24-35 0,2 0 0,-1-1 0,1 1 0,0-1 0,0 0 0,0 0 0,1 0 0,-1 0 0,1-1 0,1 0 0,-1 0 0,0 0 0,1 0 0,0-1 0,0 0 0,9 3 0,20 8 0,45 10 0,-79-24 0,-1 0 0,0 0 0,0 0 0,0 0 0,1 0 0,-1 0 0,0 0 0,0 0 0,0 1 0,0-1 0,1 0 0,-1 0 0,0 0 0,0 0 0,0 0 0,0 0 0,1 0 0,-1 0 0,0 1 0,0-1 0,0 0 0,0 0 0,0 0 0,0 0 0,1 0 0,-1 1 0,0-1 0,0 0 0,0 0 0,0 0 0,0 1 0,0-1 0,0 0 0,0 0 0,0 0 0,0 0 0,0 1 0,0-1 0,0 0 0,0 0 0,0 0 0,0 1 0,0-1 0,0 0 0,0 0 0,0 0 0,0 0 0,0 1 0,0-1 0,0 0 0,-1 0 0,-11 11 0,-21 7 0,-7-5 0,-1-1 0,0-2 0,-49 5 0,39-7 0,-247 31-1365,231-35-5461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12:01.695"/>
    </inkml:context>
    <inkml:brush xml:id="br0">
      <inkml:brushProperty name="width" value="0.035" units="cm"/>
      <inkml:brushProperty name="height" value="0.035" units="cm"/>
      <inkml:brushProperty name="color" value="#5B2D90"/>
    </inkml:brush>
  </inkml:definitions>
  <inkml:trace contextRef="#ctx0" brushRef="#br0">1 211 24575,'31'0'0,"-1"-3"0,1 0 0,-1-2 0,0-1 0,0-2 0,0-1 0,-1-1 0,33-16 0,-38 16 0,0 1 0,0 1 0,0 2 0,1 0 0,0 2 0,26-2 0,153 4 0,-128 3 0,3 0 0,108-1 0,-182 0 0,-1 0 0,1-1 0,-1 1 0,1-1 0,-1 0 0,1 0 0,-1-1 0,5-1 0,-7 2 0,0-1 0,0 1 0,0 0 0,-1-1 0,1 1 0,0-1 0,-1 1 0,1-1 0,-1 0 0,0 0 0,1 1 0,-1-1 0,0 0 0,0 0 0,0 0 0,-1-1 0,2-2 0,-1 2 0,0 0 0,0 1 0,0-1 0,1 1 0,-1-1 0,0 1 0,1 0 0,0 0 0,0-1 0,0 1 0,0 0 0,0 1 0,0-1 0,0 0 0,0 1 0,1-1 0,-1 1 0,1-1 0,-1 1 0,1 0 0,0 0 0,-1 0 0,1 1 0,0-1 0,4 0 0,9 0 0,0 0 0,-1 1 0,27 3 0,-5-1 0,916 0 0,-485-3 0,-434 2 0,1 3 0,41 8 0,-40-5 0,69 4 0,132 5 0,-101-5 0,3 2-1365,-112-8-5461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16.575"/>
    </inkml:context>
    <inkml:brush xml:id="br0">
      <inkml:brushProperty name="width" value="0.035" units="cm"/>
      <inkml:brushProperty name="height" value="0.035" units="cm"/>
      <inkml:brushProperty name="color" value="#008C3A"/>
    </inkml:brush>
  </inkml:definitions>
  <inkml:trace contextRef="#ctx0" brushRef="#br0">2224 18 24575,'-164'-8'0,"20"-1"0,-411 8 0,288 2 0,238 0 0,1 1 0,-56 12 0,-54 23 0,5 0 0,46-18 0,2 5 0,-107 43 0,156-52 0,12-6 0,0 2 0,-44 25 0,54-25 0,1 0 0,1 1 0,0 1 0,1-1 0,0 2 0,1-1 0,0 2 0,1-1 0,1 1 0,0 1 0,1-1 0,-8 31 0,7-17 0,2 0 0,1 1 0,-2 44 0,8 94 0,1-69 0,-3-90 0,1-1 0,0 0 0,1 0 0,0 0 0,0 0 0,1 0 0,0 0 0,0 0 0,1 0 0,0-1 0,0 1 0,0-1 0,7 10 0,4 3 0,1-1 0,0 0 0,2-1 0,0 0 0,0-2 0,2 0 0,20 13 0,0-6 0,-26-16 0,-1 0 0,17 12 0,-4 0 0,2-2 0,40 20 0,17 11 0,-62-36 0,-1-2 0,1 0 0,1-1 0,0-2 0,0 0 0,0-1 0,1-2 0,35 3 0,-47-4 0,0 0 0,-1 0 0,1 1 0,-1 0 0,0 1 0,0 1 0,0 0 0,14 10 0,-16-9 0,0-1 0,1 0 0,0-1 0,0 0 0,0 0 0,0-2 0,1 1 0,0-1 0,0 0 0,12 1 0,-8-3 0,1 2 0,-1 0 0,0 1 0,24 9 0,-24-7 0,1-1 0,0-1 0,32 5 0,11-5 0,-23-2 0,68 11 0,-24 0 0,1-4 0,114-1 0,-80-5 0,-83 0 0,49 10 0,-48-6 0,41 2 0,466 9 0,-290-8 0,-134-2 0,117-8 0,-112-1 0,310 1 0,-416-1 0,0 0 0,0-1 0,0-1 0,0 0 0,0-1 0,0-1 0,-1 0 0,0-1 0,0 0 0,-1-1 0,1-1 0,-2 0 0,16-12 0,4-7 0,-1-2 0,-2-1 0,41-53 0,-49 60 0,44-39 0,-40 40 0,33-39 0,-49 48 0,-1 0 0,-1-1 0,0 0 0,-1-1 0,-1 1 0,5-20 0,2-1 0,-4 9 0,-1-1 0,-1 0 0,-1-1 0,-1 1 0,-2-1 0,0 0 0,-2 0 0,-6-47 0,2 57 0,-1 1 0,0 0 0,-1 0 0,-1 0 0,-16-30 0,5 19 0,0 1 0,-30-35 0,32 46 0,-1 0 0,-1 1 0,-1 1 0,-38-22 0,13 8 0,23 16 0,0 1 0,-1 0 0,-1 2 0,1 0 0,-2 2 0,-24-5 0,-141-15 0,59 11 0,-21-4 0,-66-13 0,37 5 0,-52-12 0,143 16 0,60 15 0,-1 1 0,0 1 0,0 2 0,-37-2 0,-15 3 0,-81-15 0,62-7-1365,89 25-5461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12:47.947"/>
    </inkml:context>
    <inkml:brush xml:id="br0">
      <inkml:brushProperty name="width" value="0.035" units="cm"/>
      <inkml:brushProperty name="height" value="0.035" units="cm"/>
      <inkml:brushProperty name="color" value="#5B2D90"/>
    </inkml:brush>
  </inkml:definitions>
  <inkml:trace contextRef="#ctx0" brushRef="#br0">0 1 24575,'0'0'-8191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4:52:24.879"/>
    </inkml:context>
    <inkml:brush xml:id="br0">
      <inkml:brushProperty name="width" value="0.035" units="cm"/>
      <inkml:brushProperty name="height" value="0.035" units="cm"/>
      <inkml:brushProperty name="color" value="#5B2D90"/>
    </inkml:brush>
  </inkml:definitions>
  <inkml:trace contextRef="#ctx0" brushRef="#br0">0 85 24575,'3'-1'0,"-1"-1"0,0 1 0,0 0 0,0 0 0,1 0 0,-1 0 0,1 0 0,-1 0 0,1 0 0,-1 1 0,1 0 0,2-1 0,-1 0 0,69-12 0,122-7 0,76 16 0,-173 4 0,1150 1-556,-1183-4 705,71-12-1,45-3 111,-178 18-259,428 4 0,-281 11 0,73 3 0,319-19-1365,-526 1-5461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4:52:25.948"/>
    </inkml:context>
    <inkml:brush xml:id="br0">
      <inkml:brushProperty name="width" value="0.035" units="cm"/>
      <inkml:brushProperty name="height" value="0.035" units="cm"/>
      <inkml:brushProperty name="color" value="#5B2D90"/>
    </inkml:brush>
  </inkml:definitions>
  <inkml:trace contextRef="#ctx0" brushRef="#br0">10 0 24575,'0'0'0,"0"0"0,-1 0 0,1 0 0,0 0 0,0 0 0,-1 0 0,1 0 0,0 0 0,-1 0 0,1 0 0,0 0 0,-1 0 0,1 0 0,0 0 0,-1 1 0,1-1 0,0 0 0,0 0 0,-1 0 0,1 0 0,0 0 0,0 1 0,-1-1 0,1 0 0,0 0 0,0 0 0,0 1 0,-1-1 0,1 0 0,0 0 0,0 1 0,0-1 0,0 0 0,-1 1 0,1-1 0,0 0 0,0 0 0,0 1 0,0-1 0,0 0 0,0 1 0,0-1 0,0 0 0,0 1 0,0-1 0,0 0 0,0 1 0,0-1 0,0 0 0,0 0 0,0 1 0,1 0 0,-1 0 0,1-1 0,-1 1 0,1 0 0,-1 0 0,1 0 0,0 0 0,-1 0 0,1-1 0,0 1 0,0 0 0,-1-1 0,1 1 0,0 0 0,0-1 0,2 1 0,17 5 0,0 0 0,1-2 0,31 2 0,66-1 0,-81-4 0,293 0 0,-169-2 0,-150 2 22,0 0 0,0 1 0,0 0 1,-1 1-1,15 5 0,-13-4-397,1 0 1,-1-1-1,17 2 1,-14-3-6452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4:52:27.670"/>
    </inkml:context>
    <inkml:brush xml:id="br0">
      <inkml:brushProperty name="width" value="0.035" units="cm"/>
      <inkml:brushProperty name="height" value="0.035" units="cm"/>
      <inkml:brushProperty name="color" value="#5B2D90"/>
    </inkml:brush>
  </inkml:definitions>
  <inkml:trace contextRef="#ctx0" brushRef="#br0">1 0 24575,'1825'0'0,"-1804"2"0,-1 0 0,0 1 0,25 6 0,-20-3 0,37 4 0,83-7-1365,-117-3-5461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4:52:30.372"/>
    </inkml:context>
    <inkml:brush xml:id="br0">
      <inkml:brushProperty name="width" value="0.035" units="cm"/>
      <inkml:brushProperty name="height" value="0.035" units="cm"/>
      <inkml:brushProperty name="color" value="#5B2D90"/>
    </inkml:brush>
  </inkml:definitions>
  <inkml:trace contextRef="#ctx0" brushRef="#br0">1 118 24575,'595'-13'0,"114"-8"0,-541 19 0,226-31 0,-26 0 0,23 32 0,175-7 0,-52 1 0,-375 17 0,187 37 0,45-2 0,-207-21 0,28 1 0,216-23 0,-212-3 0,848 1 0,-811-18 0,-43 2 0,-28-1 0,-11 1 0,-96 14 0,123-10 0,201-9 0,-189 8-1365,-170 11-5461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26.396"/>
    </inkml:context>
    <inkml:brush xml:id="br0">
      <inkml:brushProperty name="width" value="0.035" units="cm"/>
      <inkml:brushProperty name="height" value="0.035" units="cm"/>
      <inkml:brushProperty name="color" value="#5B2D90"/>
    </inkml:brush>
  </inkml:definitions>
  <inkml:trace contextRef="#ctx0" brushRef="#br0">1 68 24575,'127'-4'0,"176"-28"0,-57 2-1365,-233 29-5461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27.403"/>
    </inkml:context>
    <inkml:brush xml:id="br0">
      <inkml:brushProperty name="width" value="0.035" units="cm"/>
      <inkml:brushProperty name="height" value="0.035" units="cm"/>
      <inkml:brushProperty name="color" value="#5B2D90"/>
    </inkml:brush>
  </inkml:definitions>
  <inkml:trace contextRef="#ctx0" brushRef="#br0">2 1 24575,'0'6'0,"-1"113"0,28 222 0,-17-281 0,15 79 0,-22-118 0,0 1 0,0 38 0,-3-35 0,7 44 0,10 62 0,-14-101-158,0 0 0,-3 40 0,0-49-733,0-6-5935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28.288"/>
    </inkml:context>
    <inkml:brush xml:id="br0">
      <inkml:brushProperty name="width" value="0.035" units="cm"/>
      <inkml:brushProperty name="height" value="0.035" units="cm"/>
      <inkml:brushProperty name="color" value="#5B2D90"/>
    </inkml:brush>
  </inkml:definitions>
  <inkml:trace contextRef="#ctx0" brushRef="#br0">404 0 24575,'0'13'0,"0"0"0,-1 0 0,0 0 0,-1 0 0,-1-1 0,0 1 0,-1-1 0,0 1 0,-1-1 0,0 0 0,-1-1 0,0 1 0,-11 12 0,-22 27 0,23-33 0,1 1 0,1 1 0,1 1 0,-21 40 0,30-51 11,-1-1 0,0 0 0,-1 0 0,0 0 0,0-1 0,-1 0-1,0 0 1,-1-1 0,0 0 0,-10 8 0,-1-2-382,0-1-1,-1 0 1,-35 14 0,33-17-6455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29.217"/>
    </inkml:context>
    <inkml:brush xml:id="br0">
      <inkml:brushProperty name="width" value="0.035" units="cm"/>
      <inkml:brushProperty name="height" value="0.035" units="cm"/>
      <inkml:brushProperty name="color" value="#5B2D90"/>
    </inkml:brush>
  </inkml:definitions>
  <inkml:trace contextRef="#ctx0" brushRef="#br0">1 0 24575,'4'2'0,"0"0"0,0 0 0,0 0 0,0 1 0,0-1 0,-1 1 0,1 0 0,-1 0 0,0 0 0,1 0 0,2 5 0,2 0 0,31 31 0,-22-20 0,2-1 0,-1-1 0,2-1 0,36 23 0,48 13 120,-90-47-368,0 0 1,0 0-1,1-2 1,-1 1-1,26 1 1,-26-5-6579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0.023"/>
    </inkml:context>
    <inkml:brush xml:id="br0">
      <inkml:brushProperty name="width" value="0.035" units="cm"/>
      <inkml:brushProperty name="height" value="0.035" units="cm"/>
      <inkml:brushProperty name="color" value="#5B2D90"/>
    </inkml:brush>
  </inkml:definitions>
  <inkml:trace contextRef="#ctx0" brushRef="#br0">0 52 24575,'3'0'0,"4"-3"0,3 0 0,3-4 0,3 1 0,0 0 0,1-1 0,1 0 0,0 2 0,-1 1 0,3 2 0,1 1 0,0 0 0,-2 1 0,0 1 0,-3-1-8191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17.513"/>
    </inkml:context>
    <inkml:brush xml:id="br0">
      <inkml:brushProperty name="width" value="0.035" units="cm"/>
      <inkml:brushProperty name="height" value="0.035" units="cm"/>
      <inkml:brushProperty name="color" value="#008C3A"/>
    </inkml:brush>
  </inkml:definitions>
  <inkml:trace contextRef="#ctx0" brushRef="#br0">1 0 24575,'0'4'0,"1"0"0,1 0 0,-1 0 0,0 0 0,1 0 0,0-1 0,0 1 0,0-1 0,0 1 0,0-1 0,6 6 0,0 1 0,52 68 0,104 102 0,-56-81 74,31 34-1513,-131-124-5387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0.692"/>
    </inkml:context>
    <inkml:brush xml:id="br0">
      <inkml:brushProperty name="width" value="0.035" units="cm"/>
      <inkml:brushProperty name="height" value="0.035" units="cm"/>
      <inkml:brushProperty name="color" value="#5B2D90"/>
    </inkml:brush>
  </inkml:definitions>
  <inkml:trace contextRef="#ctx0" brushRef="#br0">0 1 24575,'0'3'0,"0"3"0,0 5 0,3 2 0,1 2 0,2 5 0,1 1 0,-2-3-8191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1.686"/>
    </inkml:context>
    <inkml:brush xml:id="br0">
      <inkml:brushProperty name="width" value="0.035" units="cm"/>
      <inkml:brushProperty name="height" value="0.035" units="cm"/>
      <inkml:brushProperty name="color" value="#5B2D90"/>
    </inkml:brush>
  </inkml:definitions>
  <inkml:trace contextRef="#ctx0" brushRef="#br0">0 163 24575,'39'0'0,"7"0"0,53-5 0,-84 3 0,1-1 0,-1-1 0,0 0 0,0 0 0,0-2 0,0 0 0,16-10 0,30-15 0,-41 22 0,-1-1 0,0-1 0,33-26 0,-42 29-1365,-1 2-5461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2.338"/>
    </inkml:context>
    <inkml:brush xml:id="br0">
      <inkml:brushProperty name="width" value="0.035" units="cm"/>
      <inkml:brushProperty name="height" value="0.035" units="cm"/>
      <inkml:brushProperty name="color" value="#5B2D90"/>
    </inkml:brush>
  </inkml:definitions>
  <inkml:trace contextRef="#ctx0" brushRef="#br0">498 1 24575,'-1'20'0,"0"-1"0,-2 1 0,0-1 0,-2 1 0,0-1 0,-13 33 0,7-28 0,-2-1 0,0 0 0,-1-1 0,-28 34 0,20-33 0,-2-1 0,-43 32 0,27-23 0,33-26 0,0 0 0,-1 0 0,1-1 0,-1 0 0,0 0 0,0-1 0,0 0 0,-1 0 0,1-1 0,-1 0 0,1 0 0,-1-1 0,0 0 0,0-1 0,-15-1 0,-11 1-1365,1-1-5461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3.319"/>
    </inkml:context>
    <inkml:brush xml:id="br0">
      <inkml:brushProperty name="width" value="0.035" units="cm"/>
      <inkml:brushProperty name="height" value="0.035" units="cm"/>
      <inkml:brushProperty name="color" value="#5B2D90"/>
    </inkml:brush>
  </inkml:definitions>
  <inkml:trace contextRef="#ctx0" brushRef="#br0">1 1 24575,'4'0'0,"-1"1"0,1-1 0,-1 1 0,1 0 0,-1 0 0,1 1 0,-1-1 0,1 1 0,-1-1 0,0 1 0,0 0 0,0 1 0,0-1 0,3 3 0,7 8 0,18 23 0,-16-19 0,25 26 0,-13-14 0,33 46 0,-50-63 0,1-1 0,0 0 0,0 0 0,1-1 0,14 9 0,7 7 0,-25-21 0,1 0 0,-1 0 0,1-1 0,-1 0 0,1-1 0,1 1 0,-1-2 0,0 1 0,1-2 0,-1 1 0,14 0 0,-5 0 0,32 8 0,-44-8 0,-1 0 0,1 0 0,-1 0 0,0 1 0,1 0 0,-1 0 0,0 0 0,-1 1 0,8 6 0,-1 1 0,1 0 0,0 0 0,1-2 0,0 1 0,0-2 0,1 0 0,0 0 0,1-2 0,-1 1 0,19 4 0,17 4-1365,-5-2-5461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01:35.752"/>
    </inkml:context>
    <inkml:brush xml:id="br0">
      <inkml:brushProperty name="width" value="0.035" units="cm"/>
      <inkml:brushProperty name="height" value="0.035" units="cm"/>
      <inkml:brushProperty name="color" value="#5B2D90"/>
    </inkml:brush>
  </inkml:definitions>
  <inkml:trace contextRef="#ctx0" brushRef="#br0">4176 523 24575,'-5'-1'0,"0"0"0,0 0 0,0-1 0,0 0 0,0 0 0,1 0 0,-1-1 0,0 1 0,1-1 0,0 0 0,0 0 0,0-1 0,0 1 0,-4-6 0,-6-3 0,-14-13 0,0 3 0,-2 0 0,-1 2 0,0 1 0,-2 2 0,0 1 0,-1 1 0,0 2 0,-1 1 0,-49-9 0,-430-30-175,340 40-310,-935-63 353,303 61 817,565 14-578,216 0-107,1 0 0,-1 2 0,0 1 0,-36 11 0,-90 40 0,133-48 0,-52 21 0,-72 29 0,112-43 0,0 2 0,-40 28 0,59-36 0,1 1 0,0 1 0,1-1 0,0 2 0,0-1 0,1 1 0,0 0 0,-10 21 0,1 4 0,-19 61 0,28-72 0,2 1 0,1-1 0,1 1 0,-2 42 0,10 105 0,-4-171 0,2 11 0,0 0 0,0 0 0,1 0 0,1-1 0,0 0 0,1 0 0,0 0 0,1 0 0,8 12 0,5 5 0,1 0 0,30 29 0,-19-25 0,2-1 0,71 52 0,84 38 0,-127-87 0,1-1 0,2-4 0,1-3 0,2-2 0,0-3 0,1-3 0,94 13 0,309 3 0,-2-34 0,-249-2 0,679-1 0,-639-8 0,-199 3 0,0-2 0,74-22 0,-5-12 0,197-95 0,-86 12 0,-187 92 0,-1-1 0,59-54 0,-98 76 0,0 0 0,-1-1 0,0 0 0,16-25 0,-24 32 0,-1-1 0,-1 1 0,1 0 0,-1-1 0,-1 0 0,0 1 0,0-1 0,0 0 0,-1 0 0,0 0 0,0 0 0,-1-1 0,-1-9 0,-1 0 0,-2 0 0,0 0 0,0 0 0,-2 0 0,-8-18 0,-47-85 0,45 91 0,-142-246 0,117 213 0,-3 2 0,-63-68 0,90 111 0,-1 1 0,-1 1 0,0 0 0,-1 2 0,-1 0 0,0 1 0,-1 1 0,-24-9 0,15 10 0,-1 1 0,0 1 0,0 2 0,-1 1 0,-54-3 0,0 9-694,1 4-1,-130 21 0,17 9-5412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5:38.235"/>
    </inkml:context>
    <inkml:brush xml:id="br0">
      <inkml:brushProperty name="width" value="0.035" units="cm"/>
      <inkml:brushProperty name="height" value="0.035" units="cm"/>
      <inkml:brushProperty name="color" value="#5B2D90"/>
    </inkml:brush>
  </inkml:definitions>
  <inkml:trace contextRef="#ctx0" brushRef="#br0">1247 372 24575,'-9'-6'0,"1"-1"0,-1 1 0,0 1 0,0-1 0,-1 1 0,0 1 0,0 0 0,0 0 0,0 1 0,0 1 0,-12-2 0,-18-2 0,-63 0 0,91 6 0,-308 3 0,218 3 0,-114 23 0,207-28 0,-1 1 0,0 0 0,1 0 0,-1 1 0,1 1 0,0-1 0,0 1 0,0 1 0,1 0 0,-1 0 0,1 0 0,0 1 0,1 1 0,-10 8 0,-12 18 0,2 0 0,-42 68 0,62-87 0,0 0 0,2 0 0,0 0 0,0 1 0,2 0 0,-3 16 0,-5 94 0,7-70 0,1-17 0,-1 8 0,3 81 0,2-119 0,1 0 0,0 0 0,0 0 0,1-1 0,0 1 0,0 0 0,1-1 0,0 0 0,0 0 0,1 0 0,7 9 0,5 4 0,2-1 0,23 20 0,-2-8 0,1-2 0,1-1 0,2-3 0,48 22 0,-14-16 0,1-3 0,111 25 0,-37-13 0,-94-22 0,0-4 0,2-2 0,100 7 0,-67-7 0,-18-1 0,43-4 0,0-5 0,0-5 0,169-26 0,396-103 0,-664 127 0,-4 2 0,0-1 0,0-1 0,16-8 0,-28 12 0,-1-1 0,1 0 0,-1 0 0,0 0 0,1 0 0,-1-1 0,0 1 0,0-1 0,-1 0 0,1 0 0,-1 0 0,1 0 0,-1 0 0,0-1 0,0 1 0,0-1 0,-1 1 0,2-5 0,1-14 0,-1 0 0,-1 0 0,-1 1 0,-2-35 0,0 16 0,1-15 0,-11-193 0,8 218 0,-2 0 0,-1 0 0,-2 0 0,-1 1 0,-1 0 0,-15-30 0,-1 12 0,-2 2 0,-2 0 0,-1 2 0,-59-61 0,14 29 0,-109-83 0,159 138 0,-1 0 0,0 2 0,-2 2 0,0 0 0,0 2 0,-2 1 0,0 1 0,0 2 0,-1 1 0,-65-9 0,-17 7 0,-196 8 0,264 7 0,0 1 0,1 2 0,-50 15 0,-132 51 0,68-21 0,-29 1-1365,146-42-5461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5:39.742"/>
    </inkml:context>
    <inkml:brush xml:id="br0">
      <inkml:brushProperty name="width" value="0.035" units="cm"/>
      <inkml:brushProperty name="height" value="0.035" units="cm"/>
      <inkml:brushProperty name="color" value="#5B2D90"/>
    </inkml:brush>
  </inkml:definitions>
  <inkml:trace contextRef="#ctx0" brushRef="#br0">98 1402 24575,'-6'-4'0,"0"0"0,1 0 0,-1-1 0,1 0 0,0 0 0,0 0 0,0 0 0,1-1 0,0 1 0,0-1 0,0 0 0,1-1 0,0 1 0,0 0 0,-2-9 0,-1-5 0,1-1 0,0 1 0,-3-38 0,8 44 0,0 0 0,1 1 0,0-1 0,1 1 0,0-1 0,2 1 0,-1 0 0,1 0 0,1 0 0,1 0 0,0 1 0,0 0 0,11-15 0,8-8 0,1 2 0,58-57 0,-30 37 0,3 2 0,2 3 0,109-68 0,-115 86 0,1 2 0,1 3 0,2 2 0,0 2 0,69-15 0,338-32-33,-343 55-127,1595-222-2463,-1682 229 2623,351-48 0,3 28 0,-356 26 150,1 2 0,-1 0 1,0 3-1,0 0 0,0 2 1,-1 1-1,0 2 0,45 20 1,169 98 1448,55 25-1735,-37-50 136,-101-42 0,-126-46 0,0 2 0,-2 2 0,33 24 0,91 76 0,-27-19 0,53 9 0,-176-105 0,81 54 54,-68-43-409,0-1 1,1 0-1,46 20 0,-51-28-6471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5:40.407"/>
    </inkml:context>
    <inkml:brush xml:id="br0">
      <inkml:brushProperty name="width" value="0.035" units="cm"/>
      <inkml:brushProperty name="height" value="0.035" units="cm"/>
      <inkml:brushProperty name="color" value="#5B2D90"/>
    </inkml:brush>
  </inkml:definitions>
  <inkml:trace contextRef="#ctx0" brushRef="#br0">223 0 24575,'3'1'0,"-1"-1"0,0 1 0,0 0 0,0 0 0,0 0 0,0 0 0,0 0 0,-1 0 0,1 0 0,0 1 0,0-1 0,-1 0 0,1 1 0,1 2 0,5 4 0,30 26 0,416 404 0,-453-437 0,0 0 0,0 0 0,0 0 0,0 0 0,0 0 0,-1 0 0,1 0 0,0 1 0,0-1 0,-1 0 0,1 0 0,0 1 0,-1-1 0,1 0 0,-1 1 0,0-1 0,0 0 0,1 1 0,-1-1 0,0 0 0,0 1 0,0-1 0,0 2 0,-2-2 0,1 1 0,0-1 0,-1 0 0,1 0 0,-1 0 0,1 0 0,-1-1 0,1 1 0,-1 0 0,1-1 0,-1 1 0,0-1 0,1 1 0,-1-1 0,0 0 0,0 0 0,1 0 0,-4 0 0,-71 3 0,-75-7 0,86 2 0,-321-43-1365,331 36-5461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5:57.749"/>
    </inkml:context>
    <inkml:brush xml:id="br0">
      <inkml:brushProperty name="width" value="0.035" units="cm"/>
      <inkml:brushProperty name="height" value="0.035" units="cm"/>
      <inkml:brushProperty name="color" value="#5B2D90"/>
    </inkml:brush>
  </inkml:definitions>
  <inkml:trace contextRef="#ctx0" brushRef="#br0">1 1 24575,'10'1'0,"0"0"0,0 1 0,1 0 0,-1 1 0,18 7 0,3 0 0,-17-5 0,317 106 0,240 106-307,16-50 0,355-17-191,7-56-264,-495-52 625,611 35-288,-298-63 358,-471-11 838,-61 9-404,-208-10-7193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5:58.371"/>
    </inkml:context>
    <inkml:brush xml:id="br0">
      <inkml:brushProperty name="width" value="0.035" units="cm"/>
      <inkml:brushProperty name="height" value="0.035" units="cm"/>
      <inkml:brushProperty name="color" value="#5B2D90"/>
    </inkml:brush>
  </inkml:definitions>
  <inkml:trace contextRef="#ctx0" brushRef="#br0">517 1 24575,'15'1'0,"0"0"0,-1 2 0,1 0 0,15 5 0,16 4 0,3-3 0,56 13 0,-92-19 0,0 1 0,-1 1 0,1 0 0,-1 1 0,20 12 0,-30-16 0,-1-1 0,1 1 0,-1-1 0,1 1 0,-1-1 0,1 1 0,-1 0 0,0 0 0,0-1 0,0 1 0,0 0 0,0 0 0,-1 0 0,1 0 0,0 0 0,-1 1 0,0-1 0,1 0 0,-1 0 0,0 0 0,0 0 0,0 0 0,0 1 0,-1-1 0,1 0 0,0 0 0,-1 0 0,0 0 0,1 0 0,-3 3 0,-2 7 0,-1 0 0,0-1 0,-16 21 0,14-21 0,0 0 0,0-1 0,-1 0 0,0-1 0,-1 0 0,0 0 0,-22 14 0,-74 34 0,102-55 0,-59 27 40,0-4 0,-84 23 0,-137 13-1525,169-43-5341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18.070"/>
    </inkml:context>
    <inkml:brush xml:id="br0">
      <inkml:brushProperty name="width" value="0.035" units="cm"/>
      <inkml:brushProperty name="height" value="0.035" units="cm"/>
      <inkml:brushProperty name="color" value="#008C3A"/>
    </inkml:brush>
  </inkml:definitions>
  <inkml:trace contextRef="#ctx0" brushRef="#br0">692 1 24575,'1'8'0,"-1"-1"0,1 1 0,1 0 0,-1 0 0,2-1 0,-1 1 0,1-1 0,4 9 0,6 8 0,16 24 0,-17-29 0,0-1 0,9 25 0,-13-27 0,-5-9 0,0-1 0,-1 0 0,1 0 0,-1 1 0,-1 0 0,1-1 0,0 11 0,-2-17 0,0 1 0,0 0 0,0-1 0,0 1 0,0 0 0,0-1 0,0 1 0,-1 0 0,1-1 0,0 1 0,0-1 0,-1 1 0,1 0 0,0-1 0,-1 1 0,1-1 0,-1 1 0,1-1 0,0 1 0,-1-1 0,1 1 0,-1-1 0,0 0 0,0 1 0,-21 4 0,-5-5 0,-1-1 0,-32-5 0,27 2 0,-500-37-1365,420 36-5461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7:14.927"/>
    </inkml:context>
    <inkml:brush xml:id="br0">
      <inkml:brushProperty name="width" value="0.035" units="cm"/>
      <inkml:brushProperty name="height" value="0.035" units="cm"/>
      <inkml:brushProperty name="color" value="#5B2D90"/>
    </inkml:brush>
  </inkml:definitions>
  <inkml:trace contextRef="#ctx0" brushRef="#br0">0 0 24575,'2'3'0,"-1"0"0,1 0 0,0 0 0,0-1 0,0 1 0,0-1 0,0 1 0,1-1 0,-1 0 0,0 1 0,6 2 0,1 2 0,45 39 0,119 75 0,74 19 0,-119-64 0,176 135 0,-152-102 0,5-6 0,173 82 0,-270-155 0,-4-3 0,-2 2 0,64 46 0,-94-55 0,-2 1 0,39 46 0,-22-22 0,-2-6 0,2-1 0,2-2 0,1-2 0,52 33 0,-42-35 0,-23-16 0,-1 2 0,-1 1 0,30 28 0,-38-29-227,0 0-1,2-2 1,0 0-1,0-1 1,35 18-1,-38-26-6598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5:27:15.576"/>
    </inkml:context>
    <inkml:brush xml:id="br0">
      <inkml:brushProperty name="width" value="0.035" units="cm"/>
      <inkml:brushProperty name="height" value="0.035" units="cm"/>
      <inkml:brushProperty name="color" value="#5B2D90"/>
    </inkml:brush>
  </inkml:definitions>
  <inkml:trace contextRef="#ctx0" brushRef="#br0">189 0 24575,'1'5'0,"0"-1"0,0 1 0,0-1 0,1 1 0,0-1 0,0 0 0,0 0 0,0 0 0,0 0 0,4 5 0,5 8 0,16 33 0,-2 2 0,-3 0 0,17 60 0,-37-107 0,-1-1 0,0 1 0,0 0 0,0 0 0,-1-1 0,0 1 0,0 8 0,-1-12 0,1 0 0,0 1 0,-1-1 0,1 0 0,-1 0 0,0 1 0,1-1 0,-1 0 0,0 0 0,0 0 0,1 0 0,-1 0 0,0 0 0,0 0 0,0 0 0,0 0 0,-1 0 0,1 0 0,0-1 0,0 1 0,0-1 0,-1 1 0,1 0 0,0-1 0,-1 0 0,1 1 0,0-1 0,-1 0 0,1 0 0,-2 0 0,-8 1 0,1-1 0,0-1 0,0 0 0,0 0 0,0-1 0,0 0 0,1 0 0,-12-5 0,-75-37 0,75 34 0,-47-26-1365,45 21-5461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1:51:03.775"/>
    </inkml:context>
    <inkml:brush xml:id="br0">
      <inkml:brushProperty name="width" value="0.035" units="cm"/>
      <inkml:brushProperty name="height" value="0.035" units="cm"/>
      <inkml:brushProperty name="color" value="#5B2D90"/>
    </inkml:brush>
  </inkml:definitions>
  <inkml:trace contextRef="#ctx0" brushRef="#br0">0 1 24575,'3'0'0,"3"0"0,2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1:51:03.775"/>
    </inkml:context>
    <inkml:brush xml:id="br0">
      <inkml:brushProperty name="width" value="0.035" units="cm"/>
      <inkml:brushProperty name="height" value="0.035" units="cm"/>
      <inkml:brushProperty name="color" value="#5B2D90"/>
    </inkml:brush>
  </inkml:definitions>
  <inkml:trace contextRef="#ctx0" brushRef="#br0">0 1 24575,'3'0'0,"3"0"0,2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38.134"/>
    </inkml:context>
    <inkml:brush xml:id="br0">
      <inkml:brushProperty name="width" value="0.035" units="cm"/>
      <inkml:brushProperty name="height" value="0.035" units="cm"/>
      <inkml:brushProperty name="color" value="#5B2D90"/>
    </inkml:brush>
  </inkml:definitions>
  <inkml:trace contextRef="#ctx0" brushRef="#br0">11432 0 24575,'14'36'0,"-10"-4"0,-2 1 0,-1 0 0,-3 35 0,0 1 0,3 472 0,0-515 0,2 1 0,11 49 0,2 8 0,-10-40 0,-1-10 0,1 45 0,4 47 0,-4-68 0,2 3 0,-4-29 0,1 42 0,-5-46 0,-1 0 0,-2 1 0,-1-1 0,-10 42 0,-59 230 0,69-262 0,1-1 0,3 49 0,1-50 0,-2-1 0,-8 63 0,-5-31 0,-15 97 0,26-146 0,-1 0 0,-1 0 0,0 0 0,-2-1 0,0 0 0,0-1 0,-19 30 0,6-10 0,2 1 0,13-26 0,0-1 0,0 1 0,-1-1 0,0-1 0,-1 1 0,0-1 0,-14 15 0,7-13 0,-1 1 0,0-2 0,0 0 0,-22 10 0,-72 26 0,43-19 0,-16 9 0,-1-5 0,-122 31 0,174-55 0,0-2 0,-1 0 0,-43-1 0,-190-5 0,-395 1 0,447 8 0,-65 1 0,87-11 0,-253 4 0,304 6 0,-44 1 0,-88 0 0,105-2 0,-15 0 0,-222 3 0,-237-10 0,613 1 0,0 2 0,-33 7 0,-29 3 0,-155-2 0,-6 1 0,-382 21 0,-79-31 0,382-3 0,205-5 0,-189-32 0,297 35 0,-595-57 0,-5 49 0,348 28 0,18 0 0,61-8 0,-38 0 0,128-9 0,-163-2 0,215-2 0,-63-13 0,-16-3 0,-49-4 0,44 5 0,114 15 0,0 0 0,0-2 0,1 0 0,0-1 0,0-1 0,0-1 0,1 0 0,-19-15 0,23 15 0,0 0 0,1-1 0,0-1 0,1 0 0,0 0 0,1-1 0,0 0 0,-10-20 0,10 16 0,1-1 0,0 0 0,1 0 0,1-1 0,1 0 0,-4-26 0,5 0 0,3-1 0,3-44 0,0 4 0,-2 57 0,-1-10 0,2 1 0,1-1 0,2 1 0,13-57 0,51-207 0,-36 145 0,1 33 0,9-48 0,-27 89 0,-7 47 0,-1 0 0,2-69 0,-11 6 0,3 97 0,-1 1 0,0-1 0,0 0 0,0 1 0,0-1 0,0 1 0,0-1 0,-1 0 0,1 1 0,0-1 0,0 1 0,0-1 0,-1 1 0,1-1 0,0 1 0,0-1 0,-1 1 0,1-1 0,0 1 0,-1-1 0,1 1 0,-1-1 0,1 1 0,-1 0 0,1-1 0,-1 1 0,1 0 0,-1-1 0,1 1 0,-1 0 0,1 0 0,-1-1 0,1 1 0,-1 0 0,0 0 0,1 0 0,-1 0 0,1 0 0,-1 0 0,1 0 0,-1 0 0,0 0 0,1 0 0,-1 0 0,1 0 0,-1 0 0,0 1 0,1-1 0,-1 0 0,1 0 0,-1 1 0,1-1 0,-1 0 0,1 1 0,-1-1 0,1 0 0,-1 1 0,-32 26 0,28-22 0,-50 48 0,-76 96 0,113-128-51,10-12-277,0 0-1,0 1 1,-8 15-1,8-10-6497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38.999"/>
    </inkml:context>
    <inkml:brush xml:id="br0">
      <inkml:brushProperty name="width" value="0.035" units="cm"/>
      <inkml:brushProperty name="height" value="0.035" units="cm"/>
      <inkml:brushProperty name="color" value="#5B2D90"/>
    </inkml:brush>
  </inkml:definitions>
  <inkml:trace contextRef="#ctx0" brushRef="#br0">0 1 24575,'3'3'0,"1"4"0,2 3 0,1 6 0,7 6 0,2 2 0,0 0 0,-1 1 0,-2 0 0,1-5 0,0-2 0,-2-3 0,0-2 0,-2-2 0,-3 1 0,-3-2-8191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41.131"/>
    </inkml:context>
    <inkml:brush xml:id="br0">
      <inkml:brushProperty name="width" value="0.035" units="cm"/>
      <inkml:brushProperty name="height" value="0.035" units="cm"/>
      <inkml:brushProperty name="color" value="#5B2D90"/>
    </inkml:brush>
  </inkml:definitions>
  <inkml:trace contextRef="#ctx0" brushRef="#br0">320 99 24575,'-12'1'0,"-1"1"0,1 1 0,-1 0 0,1 0 0,0 1 0,1 1 0,-1 0 0,1 0 0,0 1 0,0 1 0,0 0 0,1 0 0,0 1 0,-10 11 0,12-10 0,0 1 0,1 0 0,0 0 0,1 0 0,0 1 0,-6 16 0,-21 72 0,18-51 0,6-16 0,0 0 0,2 1 0,2 0 0,1 0 0,1 0 0,4 56 0,-1-80 0,1 0 0,1 0 0,0 0 0,0 0 0,1 0 0,0-1 0,0 1 0,1-1 0,0 0 0,8 12 0,-4-10 0,0 0 0,1 0 0,0-1 0,0 0 0,1-1 0,19 14 0,-8-9 0,1-1 0,1-1 0,0-1 0,1-1 0,0-1 0,0-2 0,28 6 0,-33-9 0,16 4 0,0-2 0,61 2 0,-84-9 0,1-1 0,-1 0 0,0 0 0,0-1 0,0-1 0,0 0 0,16-9 0,15-7 0,53-13 0,-65 25 0,-1-2 0,0-1 0,55-31 0,-81 41 0,-1-1 0,0 1 0,-1-1 0,1 1 0,0-1 0,-1 0 0,1 0 0,-1 0 0,0 0 0,0-1 0,0 1 0,-1-1 0,1 1 0,-1-1 0,0 1 0,0-1 0,0 0 0,1-6 0,-1-3 0,-1 0 0,-1-1 0,-3-25 0,2 20 0,-2 0 0,-1 0 0,0 1 0,-1 0 0,-16-33 0,3 5 0,-1-4 0,-2 0 0,-2 2 0,-2 0 0,-47-62 0,52 84 0,0 1 0,-33-28 0,43 43 0,0 0 0,-1 2 0,-1-1 0,1 2 0,-1-1 0,0 2 0,-22-8 0,30 12 0,-1 1 0,1 0 0,0 1 0,-1-1 0,1 1 0,-1 0 0,1 1 0,-1-1 0,1 1 0,0 0 0,-7 2 0,-7 4 0,-31 14 0,23-9 0,4-2 0,-61 29 0,76-34 0,-1 0 0,1 0 0,0 1 0,1 1 0,-1-1 0,1 1 0,-8 10 0,-23 24-1365,28-30-5461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42.433"/>
    </inkml:context>
    <inkml:brush xml:id="br0">
      <inkml:brushProperty name="width" value="0.035" units="cm"/>
      <inkml:brushProperty name="height" value="0.035" units="cm"/>
      <inkml:brushProperty name="color" value="#5B2D90"/>
    </inkml:brush>
  </inkml:definitions>
  <inkml:trace contextRef="#ctx0" brushRef="#br0">4 138 24575,'1'-2'0,"-1"0"0,0 0 0,1 0 0,0-1 0,-1 1 0,1 0 0,0 0 0,0 0 0,0 0 0,1 1 0,-1-1 0,0 0 0,1 0 0,1-1 0,27-24 0,-23 21 0,6-3 0,-1-1 0,1 2 0,1 0 0,0 0 0,0 1 0,29-9 0,-36 14 0,-1 0 0,1 1 0,0 0 0,0 0 0,-1 1 0,1 0 0,0 0 0,8 1 0,-11 0 0,0 0 0,0 0 0,0 0 0,0 1 0,-1-1 0,1 1 0,0 0 0,-1 0 0,1 0 0,-1 1 0,0-1 0,1 1 0,-1 0 0,3 4 0,-3-3 0,0 0 0,-1 0 0,1 0 0,-1 1 0,0-1 0,-1 0 0,1 1 0,-1 0 0,0-1 0,0 1 0,0 0 0,0-1 0,-1 1 0,0 0 0,0 0 0,0-1 0,-1 1 0,0 0 0,0 0 0,0-1 0,0 1 0,-1-1 0,1 1 0,-1-1 0,0 0 0,-1 1 0,1-1 0,-1 0 0,0 0 0,0-1 0,0 1 0,0-1 0,-1 1 0,1-1 0,-1 0 0,0 0 0,-4 2 0,-16 7 0,-1-1 0,-1-1 0,-33 8 0,31-10 0,1 1 0,-43 20 0,69-28 0,0-1 0,1 0 0,-1 0 0,0 1 0,0-1 0,1 0 0,-1 1 0,0-1 0,1 1 0,-1-1 0,1 1 0,-1-1 0,0 1 0,1 0 0,-1-1 0,1 1 0,0 0 0,-1-1 0,1 1 0,-1 0 0,1-1 0,0 1 0,0 0 0,-1 0 0,1-1 0,0 2 0,0-1 0,1 0 0,-1 0 0,1-1 0,-1 1 0,1 0 0,0 0 0,-1-1 0,1 1 0,0 0 0,-1-1 0,1 1 0,0-1 0,0 1 0,-1-1 0,1 1 0,0-1 0,0 0 0,1 1 0,8 2 0,0 1 0,19 2 0,-27-6 0,50 9-455,1-2 0,71 1 0,-110-8-6371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48.694"/>
    </inkml:context>
    <inkml:brush xml:id="br0">
      <inkml:brushProperty name="width" value="0.035" units="cm"/>
      <inkml:brushProperty name="height" value="0.035" units="cm"/>
      <inkml:brushProperty name="color" value="#5B2D90"/>
    </inkml:brush>
  </inkml:definitions>
  <inkml:trace contextRef="#ctx0" brushRef="#br0">5771 189 24575,'-13'0'0,"0"-2"0,0 0 0,1-1 0,-18-5 0,-12-3 0,-218-24 0,11 3 0,159 15 0,-1 5 0,-155-1 0,194 11 0,-91-16 0,39 3 0,-238-3 0,-3 24 0,-308 49 0,242-14 0,259-35 0,-170-16 0,53-1 0,204 11 0,-7 0 0,-77-10 0,61 3 0,-139 5 0,106 4 0,84 0 0,0 1 0,-60 14 0,57-9 0,9-4 0,0-1 0,0-2 0,-32-2 0,27 0 0,-66 5 0,-102 21 0,157-22 0,36-2 0,-1-1 0,0 1 0,1 1 0,-1 0 0,1 1 0,-1 0 0,-19 8 0,-161 97 0,190-107 0,-3 2 0,0 1 0,0 0 0,1 0 0,-1 0 0,1 1 0,0-1 0,0 1 0,0 0 0,1 0 0,0 0 0,0 1 0,-3 6 0,-2 9 0,-11 43 0,13-44 0,0 14 0,1 0 0,1 1 0,2-1 0,5 64 0,-2-18 0,0 49 0,-2 135 0,-15-75 0,-2 46 0,19 197-1365,-1-417-5461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49.827"/>
    </inkml:context>
    <inkml:brush xml:id="br0">
      <inkml:brushProperty name="width" value="0.035" units="cm"/>
      <inkml:brushProperty name="height" value="0.035" units="cm"/>
      <inkml:brushProperty name="color" value="#5B2D90"/>
    </inkml:brush>
  </inkml:definitions>
  <inkml:trace contextRef="#ctx0" brushRef="#br0">1 1 24575,'1'24'0,"1"0"0,1 0 0,1 0 0,1 0 0,1 0 0,10 22 0,64 132 0,-78-175 0,40 65 0,-41-67 0,-1 0 0,0-1 0,1 1 0,-1 0 0,1 0 0,-1-1 0,1 1 0,-1 0 0,1-1 0,-1 1 0,1 0 0,0-1 0,-1 1 0,1-1 0,0 1 0,1 0 0,-2-1 0,1 0 0,-1 0 0,1 0 0,-1 0 0,0 0 0,1 0 0,-1 0 0,1 0 0,-1 0 0,1-1 0,-1 1 0,1 0 0,-1 0 0,1 0 0,-1 0 0,0-1 0,1 1 0,-1 0 0,1 0 0,-1-1 0,0 1 0,1-1 0,2-3 0,0 0 0,0 0 0,0 0 0,4-9 0,0 0 0,42-55 0,9-15 0,-51 72 0,-1 0 0,0-1 0,-1 1 0,-1-1 0,6-21 0,-8 25-341,-1-1 0,-1 1-1,0-17 1,0 11-6485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1.816"/>
    </inkml:context>
    <inkml:brush xml:id="br0">
      <inkml:brushProperty name="width" value="0.035" units="cm"/>
      <inkml:brushProperty name="height" value="0.035" units="cm"/>
      <inkml:brushProperty name="color" value="#008C3A"/>
    </inkml:brush>
  </inkml:definitions>
  <inkml:trace contextRef="#ctx0" brushRef="#br0">104 0 24575,'-3'1'0,"1"0"0,0 0 0,-1 0 0,1 1 0,0-1 0,0 0 0,0 1 0,0 0 0,0-1 0,0 1 0,0 0 0,1 0 0,-1 0 0,1 0 0,-1 0 0,1 1 0,-1 2 0,-5 5 0,0-1 0,0 0 0,0 1 0,2 0 0,-1 0 0,1 0 0,0 1 0,1-1 0,1 1 0,-1 0 0,2 0 0,-1 0 0,2 1 0,-1-1 0,1 17 0,1 13 0,3 89 0,1-111 0,0-1 0,0 0 0,2 0 0,11 24 0,-9-26-34,1 0 1,1 0-1,0-1 0,1-1 0,1 1 1,0-2-1,20 18 0,-3-2-1061,-21-20-5731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51.425"/>
    </inkml:context>
    <inkml:brush xml:id="br0">
      <inkml:brushProperty name="width" value="0.035" units="cm"/>
      <inkml:brushProperty name="height" value="0.035" units="cm"/>
      <inkml:brushProperty name="color" value="#5B2D90"/>
    </inkml:brush>
  </inkml:definitions>
  <inkml:trace contextRef="#ctx0" brushRef="#br0">89 34 24575,'-1'4'0,"0"0"0,0 0 0,0 0 0,-1 0 0,1 0 0,-1 0 0,0-1 0,0 1 0,0-1 0,0 1 0,-1-1 0,1 0 0,-1 0 0,0 0 0,0 0 0,-5 3 0,3-1 0,1-1 0,-1 1 0,1-1 0,0 1 0,1 1 0,-5 6 0,4-3 0,1 0 0,1 0 0,-1 0 0,1 0 0,1 1 0,-1 13 0,4 61 0,0-36 0,-3 35 0,3 57 0,-1-133 0,1 0 0,-1 0 0,1 0 0,1-1 0,-1 1 0,1-1 0,0 0 0,0 0 0,1 0 0,0 0 0,0 0 0,1-1 0,-1 0 0,11 9 0,0 0 0,1-2 0,0 0 0,0-1 0,21 9 0,-12-8 0,0-1 0,1-1 0,0-1 0,1-2 0,0 0 0,33 3 0,-15-6 0,1-2 0,0-1 0,46-6 0,-86 4 0,0-1 0,0 1 0,0-1 0,0 0 0,0-1 0,0 1 0,-1-1 0,1 0 0,7-6 0,45-40 0,-48 40 0,1-2 0,-1 0 0,0-1 0,-1 0 0,0 0 0,-1-1 0,0-1 0,-1 1 0,-1-1 0,0 0 0,-1-1 0,0 1 0,-1-1 0,-1 0 0,-1 0 0,0 0 0,0 0 0,-2-1 0,0 1 0,0 0 0,-2 0 0,0 0 0,-1 0 0,0 0 0,-7-20 0,1 11 0,-1-7 0,-1 1 0,-1 1 0,-33-57 0,33 70 0,-1 0 0,0 1 0,-1 0 0,-20-16 0,25 24 0,0 0 0,0 1 0,-1 0 0,0 0 0,0 1 0,-1 0 0,1 1 0,-1 0 0,-12-3 0,17 7 10,0-1 0,-1 1 0,1-1 0,0 2 0,0-1 0,-1 1 0,1 0 0,0 0 0,0 1 0,0-1 0,-11 6 0,0 1-505,0 2 0,-23 16 0,25-16-6331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52.184"/>
    </inkml:context>
    <inkml:brush xml:id="br0">
      <inkml:brushProperty name="width" value="0.035" units="cm"/>
      <inkml:brushProperty name="height" value="0.035" units="cm"/>
      <inkml:brushProperty name="color" value="#5B2D90"/>
    </inkml:brush>
  </inkml:definitions>
  <inkml:trace contextRef="#ctx0" brushRef="#br0">1 1 24575,'0'3'0,"0"4"0,0 6 0,0 4 0,0 5 0,3 1 0,0 3 0,1-1 0,-1-1 0,-1-2 0,-1-2 0,0-1 0,-1-2 0,0-3-8191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5:55.001"/>
    </inkml:context>
    <inkml:brush xml:id="br0">
      <inkml:brushProperty name="width" value="0.035" units="cm"/>
      <inkml:brushProperty name="height" value="0.035" units="cm"/>
      <inkml:brushProperty name="color" value="#5B2D90"/>
    </inkml:brush>
  </inkml:definitions>
  <inkml:trace contextRef="#ctx0" brushRef="#br0">1 0 24575,'0'6'0,"0"1"0,1-1 0,0 0 0,0 0 0,0 0 0,1 0 0,0 0 0,0 0 0,1-1 0,-1 1 0,1-1 0,8 11 0,-5-8 0,1-1 0,0 1 0,1-1 0,-1 0 0,1-1 0,1 0 0,10 6 0,12 3 0,0-1 0,1-1 0,53 13 0,-56-19 0,0-1 0,1-1 0,41 0 0,94-6 0,-69-1 0,144 2-1365,-221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14.053"/>
    </inkml:context>
    <inkml:brush xml:id="br0">
      <inkml:brushProperty name="width" value="0.035" units="cm"/>
      <inkml:brushProperty name="height" value="0.035" units="cm"/>
      <inkml:brushProperty name="color" value="#008C3A"/>
    </inkml:brush>
  </inkml:definitions>
  <inkml:trace contextRef="#ctx0" brushRef="#br0">1735 203 24575,'-8'-1'0,"0"0"0,0-1 0,1 0 0,-1 0 0,1-1 0,0 0 0,0-1 0,-8-4 0,-20-9 0,-14 2 0,-1 3 0,-99-13 0,92 18 0,-54-9 0,-43-12 0,-190-10 0,339 38 0,-68-8 0,-78-3 0,149 11 0,-13 0 0,1 0 0,0 1 0,-25 5 0,35-5 0,0 0 0,0 1 0,0-1 0,0 1 0,0 0 0,0 0 0,1 0 0,-1 1 0,1-1 0,0 1 0,-1 0 0,1-1 0,0 2 0,1-1 0,-1 0 0,0 0 0,-1 5 0,-3 3 0,-1-1 0,0 0 0,0 0 0,-12 9 0,10-9 0,0 1 0,-16 21 0,17-17 0,-78 126 0,74-117 0,2 1 0,0 0 0,2 0 0,-7 31 0,-18 62 0,23-86 0,2-1 0,0 2 0,3-1 0,0 1 0,0 34 0,17 285 0,23-95 0,-28-207 0,-3 0 0,-4 79 0,-1-39 0,2 44-1365,0-120-5461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14.968"/>
    </inkml:context>
    <inkml:brush xml:id="br0">
      <inkml:brushProperty name="width" value="0.035" units="cm"/>
      <inkml:brushProperty name="height" value="0.035" units="cm"/>
      <inkml:brushProperty name="color" value="#008C3A"/>
    </inkml:brush>
  </inkml:definitions>
  <inkml:trace contextRef="#ctx0" brushRef="#br0">0 190 24575,'5'12'0,"0"0"0,1 0 0,14 20 0,-1-1 0,34 61 0,31 56 0,-81-142 0,2 0 0,-1-1 0,1 1 0,-1-1 0,1 0 0,1 0 0,5 4 0,-4-3 0,0 0 0,-1 0 0,12 13 0,-17-16 0,21 23 0,-22-26 0,1 1 0,-1-1 0,0 0 0,1 1 0,-1-1 0,0 0 0,1 1 0,-1-1 0,1 0 0,-1 0 0,1 0 0,-1 1 0,0-1 0,1 0 0,-1 0 0,1 0 0,-1 0 0,1 0 0,-1 0 0,1 0 0,-1 0 0,1 0 0,-1 0 0,1 0 0,-1 0 0,1 0 0,-1 0 0,1 0 0,-1 0 0,1-1 0,-1 1 0,0 0 0,1 0 0,-1 0 0,1-1 0,-1 1 0,1 0 0,-1-1 0,0 1 0,1 0 0,-1-1 0,0 1 0,0-1 0,1 1 0,-1 0 0,0-1 0,0 1 0,1-1 0,-1 1 0,0-1 0,0 1 0,0-1 0,0 1 0,0-1 0,0 1 0,0-1 0,0 1 0,0-1 0,0 0 0,26-163 0,20-6 0,-13 57 0,-27 95-34,2 0 0,0 0 0,1 1 0,1 0 0,14-19 0,-5 6-1127,1-2-5665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17.427"/>
    </inkml:context>
    <inkml:brush xml:id="br0">
      <inkml:brushProperty name="width" value="0.035" units="cm"/>
      <inkml:brushProperty name="height" value="0.035" units="cm"/>
      <inkml:brushProperty name="color" value="#008C3A"/>
    </inkml:brush>
  </inkml:definitions>
  <inkml:trace contextRef="#ctx0" brushRef="#br0">139 173 24575,'-1'4'0,"0"1"0,0 0 0,-1-1 0,1 0 0,-1 1 0,0-1 0,0 0 0,-1 0 0,1 0 0,-1 0 0,0 0 0,0 0 0,-4 4 0,-18 27 0,5 2 0,5-8 0,-12 32 0,23-50 0,1 1 0,0-1 0,1 1 0,0 0 0,0 0 0,1 18 0,0 10 0,1-21 0,0-1 0,0 0 0,6 31 0,-4-44 0,-1 0 0,1 0 0,0 0 0,1-1 0,-1 1 0,1-1 0,0 0 0,0 0 0,0 1 0,1-2 0,-1 1 0,1 0 0,0-1 0,0 0 0,0 0 0,6 4 0,8 2 0,1 1 0,36 11 0,-3-1 0,-12-1 0,-24-10 0,0-1 0,1-1 0,0-1 0,1 0 0,31 6 0,10-7 0,0-2 0,72-6 0,-125 3 0,1 0 0,-1-1 0,1 0 0,-1 0 0,1 0 0,-1-1 0,0 0 0,1 0 0,-1-1 0,0 0 0,-1 0 0,1 0 0,0 0 0,-1-1 0,0 0 0,0 0 0,0-1 0,0 0 0,-1 1 0,0-1 0,0-1 0,6-8 0,17-34 0,24-54 0,-43 82 0,-1 0 0,-1-1 0,0 1 0,-2-1 0,4-42 0,-10-141 0,1 195 0,-1 0 0,0 0 0,-1 0 0,0 0 0,0 1 0,-1 0 0,0-1 0,0 1 0,-1 1 0,0-1 0,0 1 0,-1 0 0,0 0 0,-13-11 0,5 5 0,0 2 0,-1 0 0,-1 0 0,0 1 0,0 1 0,-22-9 0,17 11 0,1 0 0,-1 1 0,-1 1 0,1 1 0,-1 1 0,1 0 0,-1 2 0,0 1 0,-23 2 0,41-1 0,-1 1 0,1-1 0,0 1 0,0 0 0,0 0 0,0 0 0,0 1 0,1 0 0,-1-1 0,1 1 0,-1 0 0,1 0 0,-3 5 0,-19 14 0,-35 13 10,49-30-163,0 0 0,1 2 1,-1-1-1,1 1 0,0 0 0,1 1 1,0 0-1,-9 11 0,12-11-6673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19.337"/>
    </inkml:context>
    <inkml:brush xml:id="br0">
      <inkml:brushProperty name="width" value="0.035" units="cm"/>
      <inkml:brushProperty name="height" value="0.035" units="cm"/>
      <inkml:brushProperty name="color" value="#008C3A"/>
    </inkml:brush>
  </inkml:definitions>
  <inkml:trace contextRef="#ctx0" brushRef="#br0">148 204 24575,'-1'-2'0,"1"0"0,-1 0 0,0 0 0,0 1 0,0-1 0,0 0 0,0 0 0,0 1 0,0-1 0,-1 1 0,-1-3 0,-9-12 0,10 10 0,0 0 0,0 0 0,1 0 0,0 0 0,0 0 0,1 0 0,0-1 0,0 1 0,0 0 0,1 0 0,-1 0 0,1 0 0,1 0 0,0 0 0,-1 0 0,2 0 0,3-9 0,-4 12 0,0 0 0,0 0 0,0 0 0,0 0 0,0 0 0,0 0 0,1 1 0,-1-1 0,1 1 0,0 0 0,0 0 0,0 0 0,0 0 0,0 0 0,0 1 0,0-1 0,1 1 0,-1 0 0,0 0 0,1 0 0,-1 0 0,1 1 0,-1-1 0,1 1 0,0 0 0,-1 0 0,1 0 0,-1 1 0,1-1 0,-1 1 0,6 2 0,-5-2 0,0 1 0,-1 1 0,1-1 0,-1 0 0,1 1 0,-1 0 0,0-1 0,0 1 0,-1 1 0,1-1 0,-1 0 0,1 1 0,-1-1 0,3 8 0,-1-5 0,-1 1 0,-1-1 0,1 1 0,-1 0 0,0 0 0,-1 0 0,2 14 0,-3-18 0,0 1 0,0-1 0,0 0 0,-1 0 0,1 1 0,-1-1 0,0 0 0,0 0 0,0 0 0,0 0 0,-1 0 0,1 0 0,-1 0 0,0 0 0,0-1 0,0 1 0,-3 3 0,-2-1 0,0 1 0,0-1 0,-1-1 0,-15 8 0,1 0 0,20-11 0,0 0 0,0 0 0,0 0 0,0 1 0,1-1 0,-1 1 0,0-1 0,-2 5 0,4-6 0,0 0 0,-1 1 0,1-1 0,0 0 0,0 0 0,0 1 0,0-1 0,0 0 0,0 1 0,0-1 0,0 0 0,0 1 0,0-1 0,0 0 0,0 1 0,0-1 0,0 0 0,0 1 0,0-1 0,0 0 0,0 0 0,0 1 0,0-1 0,0 0 0,0 1 0,1-1 0,12 6 0,2-4 0,-11-1 0,0-1 0,1 1 0,-1 0 0,-1 0 0,1 0 0,0 0 0,6 3 0,-9-2 0,1-1 0,-1 0 0,1 1 0,-1-1 0,0 1 0,1-1 0,-1 1 0,0-1 0,0 1 0,0 0 0,-1 0 0,1-1 0,0 1 0,-1 0 0,1 0 0,-1 0 0,1 0 0,-1 0 0,0 4 0,2 5 0,-2 0 0,1 1 0,-1-1 0,-1 1 0,-3 14 0,4-23 0,-1 0 0,1-1 0,-1 1 0,0 0 0,0-1 0,0 0 0,-1 1 0,1-1 0,-1 0 0,1 1 0,-1-1 0,0 0 0,1 0 0,-1 0 0,0 0 0,0-1 0,-1 1 0,1 0 0,0-1 0,0 0 0,-1 1 0,1-1 0,-1 0 0,1 0 0,-1-1 0,0 1 0,1 0 0,-4-1 0,-11 3 0,0-2 0,0 0 0,-1-1 0,1-1 0,-34-5 0,46 4-91,0 0 0,1 0 0,-1 0 0,0-1 0,1 0 0,0 0 0,-1 0 0,1 0 0,1-1 0,-1 0 0,0 0 0,1 0 0,0 0 0,-5-8 0,1 1-6735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26.124"/>
    </inkml:context>
    <inkml:brush xml:id="br0">
      <inkml:brushProperty name="width" value="0.035" units="cm"/>
      <inkml:brushProperty name="height" value="0.035" units="cm"/>
      <inkml:brushProperty name="color" value="#008C3A"/>
    </inkml:brush>
  </inkml:definitions>
  <inkml:trace contextRef="#ctx0" brushRef="#br0">16678 1 24575,'1'5'0,"-1"0"0,1 0 0,0 0 0,4 9 0,3 17 0,-4 163 0,-4-55 0,27 523 0,-13-124 0,-18 22 0,-1-471 0,1-14 0,-14 78 0,-45 127 0,23-113 0,29-124 0,-1 0 0,-2-1 0,-26 54 0,29-74 0,-1 0 0,-1-1 0,0 0 0,-2-1 0,-1-1 0,0 0 0,-30 25 0,27-30 0,0-1 0,-31 16 0,26-16 0,-31 22 0,44-27 0,0 0 0,-1 0 0,0-2 0,0 1 0,0-2 0,-1 1 0,0-2 0,-22 6 0,17-5 0,0 1 0,1 1 0,0 0 0,0 2 0,0 0 0,-22 16 0,-35 19 0,-13-10 0,6-3 0,-166 70 0,169-70 0,-50 16 0,-20 7 0,4-2 0,28-18 0,-173 27 0,-173 41 0,361-76 0,39-12 0,-87 7 0,-66-6 0,51-5 0,-124 22 0,-294 70 0,481-83 0,-2-6 0,0-4 0,-124-4 0,135-7 0,-8 0 0,-139 15 0,176-3 0,30-4 0,-35 2 0,-123 9 0,33-2 0,-82 7 0,-192 8 0,240-22 0,15 1 0,-1301-10 0,1461 1 0,-187-5 0,164 2 0,-1-2 0,-78-20 0,-5-9 0,-213-28 0,-336 2 0,-65-30 0,56 3 0,676 87 0,-53-4 0,-1-2 0,-79-19 0,84 13 0,-81-5 0,56 8 0,-223-48 0,115 19 0,-57 11 0,-2 21 0,-142 7 0,-123-3 0,109-15 0,253 10 0,-116-2 0,-775 9 0,997 0 0,1-2 0,0-3 0,-1-1 0,2-2 0,-62-19 0,-7-10 0,-296-88 0,369 115 0,1-2 0,0-2 0,1-1 0,-61-35 0,86 42 0,0 0 0,0 0 0,1-1 0,0-1 0,1 0 0,0 0 0,0-1 0,-13-22 0,12 15 0,1 0 0,1-1 0,1 0 0,1 0 0,-6-28 0,3-13 0,2-1 0,4-121 0,3 154 0,-1-254 0,4-164 0,2 389 0,3 1 0,2 0 0,18-56 0,10-51 0,-13 50 0,-13 60 0,-1 0 0,4-70 0,-14 106 0,14-555 0,-15 571 0,1 1 0,-1-1 0,0 1 0,0 0 0,0-1 0,0 1 0,0 0 0,0-1 0,0 1 0,0 0 0,0-1 0,0 1 0,0 0 0,-1-1 0,1 1 0,0-1 0,0 1 0,0 0 0,0-1 0,0 1 0,-1 0 0,1 0 0,0-1 0,0 1 0,-1 0 0,1 0 0,0-1 0,0 1 0,-1 0 0,1 0 0,0-1 0,-1 1 0,1 0 0,0 0 0,-1 0 0,1 0 0,0 0 0,-1-1 0,-14 10 0,-14 22 0,28-30 0,-127 150-1365,115-133-5461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26.717"/>
    </inkml:context>
    <inkml:brush xml:id="br0">
      <inkml:brushProperty name="width" value="0.035" units="cm"/>
      <inkml:brushProperty name="height" value="0.035" units="cm"/>
      <inkml:brushProperty name="color" value="#008C3A"/>
    </inkml:brush>
  </inkml:definitions>
  <inkml:trace contextRef="#ctx0" brushRef="#br0">1 0 24575,'5'3'0,"9"6"0,6 5 0,4 6 0,8 5 0,5 7 0,5 6 0,6 3 0,2-3 0,-6-2 0,-7-7 0,-8-6 0,-7-7-8191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29.060"/>
    </inkml:context>
    <inkml:brush xml:id="br0">
      <inkml:brushProperty name="width" value="0.035" units="cm"/>
      <inkml:brushProperty name="height" value="0.035" units="cm"/>
      <inkml:brushProperty name="color" value="#008C3A"/>
    </inkml:brush>
  </inkml:definitions>
  <inkml:trace contextRef="#ctx0" brushRef="#br0">1795 107 24575,'-1'2'0,"1"1"0,0 0 0,0 0 0,-1 0 0,0-1 0,1 1 0,-1 0 0,0-1 0,0 1 0,-1-1 0,1 1 0,0-1 0,-1 1 0,0-1 0,1 0 0,-3 3 0,-1-2 0,1 1 0,-1 0 0,1-1 0,-1 0 0,0 0 0,0 0 0,-8 3 0,-4-1 0,-1 1 0,1-2 0,-1-1 0,-18 2 0,-51 2 0,-42 5 0,-161 29 0,256-37 0,-120 16 0,95-16 0,-61-4 0,52-1 0,59 0 0,-1-1 0,0 1 0,0-1 0,1-1 0,-1 0 0,1 0 0,-12-6 0,10 3 0,-1 2 0,0-1 0,-22-3 0,-8 2 0,21 4 0,0-1 0,1-1 0,-1-1 0,1 0 0,-25-11 0,4 0 0,34 15 0,1-2 0,-1 1 0,1-1 0,-1 1 0,1-2 0,0 1 0,0-1 0,1 0 0,-1 0 0,-7-7 0,-5-7 0,-1 1 0,-1 0 0,-1 2 0,-24-14 0,4 9 101,32 16-590,-1 0 0,-17-11 1,18 7-6338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3.189"/>
    </inkml:context>
    <inkml:brush xml:id="br0">
      <inkml:brushProperty name="width" value="0.035" units="cm"/>
      <inkml:brushProperty name="height" value="0.035" units="cm"/>
      <inkml:brushProperty name="color" value="#008C3A"/>
    </inkml:brush>
  </inkml:definitions>
  <inkml:trace contextRef="#ctx0" brushRef="#br0">71 1 24575,'-3'0'0,"1"0"0,-1 0 0,1 0 0,0 1 0,-1-1 0,1 1 0,0 0 0,-1-1 0,1 1 0,0 0 0,0 0 0,0 1 0,0-1 0,0 0 0,0 1 0,0-1 0,0 1 0,-2 2 0,1 0 0,1-1 0,-1 1 0,1 0 0,0 0 0,0 0 0,0 1 0,1-1 0,-1 0 0,0 6 0,0 5 0,0-1 0,1 1 0,1-1 0,0 1 0,2 15 0,-2-28 0,1 0 0,-1 1 0,0-1 0,1 0 0,-1 0 0,1 0 0,-1 0 0,1 0 0,0 0 0,0 0 0,0 0 0,0 0 0,1 0 0,-1 0 0,0-1 0,1 1 0,-1 0 0,1-1 0,0 1 0,-1-1 0,1 0 0,0 1 0,0-1 0,0 0 0,0 0 0,0 0 0,0-1 0,3 2 0,-1-2 0,-1 1 0,0-1 0,0 0 0,1-1 0,-1 1 0,0 0 0,0-1 0,0 0 0,1 1 0,-1-2 0,0 1 0,0 0 0,0 0 0,0-1 0,-1 0 0,1 1 0,0-1 0,4-4 0,-2 1 0,0 0 0,0 0 0,-1-1 0,0 1 0,0-1 0,0 0 0,-1 0 0,1-1 0,-2 1 0,1-1 0,-1 1 0,0-1 0,0 0 0,0 0 0,-1 0 0,0 0 0,-1 0 0,0 0 0,0 0 0,0 0 0,-1 0 0,0 0 0,-3-10 0,-2 3-1365,-2 3-5461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30.599"/>
    </inkml:context>
    <inkml:brush xml:id="br0">
      <inkml:brushProperty name="width" value="0.035" units="cm"/>
      <inkml:brushProperty name="height" value="0.035" units="cm"/>
      <inkml:brushProperty name="color" value="#008C3A"/>
    </inkml:brush>
  </inkml:definitions>
  <inkml:trace contextRef="#ctx0" brushRef="#br0">679 376 24575,'-1'-3'0,"-1"1"0,1 0 0,-1 0 0,0 0 0,0 0 0,0 0 0,0 0 0,0 1 0,0-1 0,0 1 0,-1-1 0,1 1 0,-4-1 0,-36-13 0,33 12 0,-12-3 0,-1 1 0,0 1 0,-1 1 0,1 0 0,-1 2 0,1 1 0,-1 1 0,1 1 0,0 0 0,0 2 0,-41 12 0,37-7 0,0 1 0,0 1 0,0 1 0,2 2 0,0 0 0,0 2 0,1 0 0,1 2 0,-22 22 0,41-37 0,1 0 0,0 1 0,-1-1 0,1 0 0,0 1 0,1 0 0,-1-1 0,1 1 0,-1 0 0,1 0 0,0 0 0,1 0 0,-2 7 0,2 6 0,0 0 0,2 18 0,0-5 0,-2-2 0,2 1 0,9 48 0,-8-66 0,0 0 0,1 1 0,0-2 0,1 1 0,0-1 0,1 1 0,0-1 0,1-1 0,11 14 0,-4-9 0,0 0 0,1-2 0,1 0 0,0 0 0,0-2 0,1 0 0,0 0 0,1-2 0,35 12 0,-6-6 0,1-2 0,85 10 0,-72-16 0,0-2 0,1-3 0,-1-2 0,0-3 0,0-3 0,0-3 0,-1-2 0,83-28 0,-126 34 0,0 0 0,-1-2 0,1 1 0,-2-2 0,20-13 0,-30 18 0,0 0 0,0-1 0,0 1 0,-1-1 0,1 0 0,-2 0 0,1 0 0,0-1 0,-1 0 0,0 1 0,0-1 0,-1 0 0,1 0 0,-1-1 0,-1 1 0,1 0 0,0-13 0,-1 0 0,-2 1 0,0-1 0,-1 1 0,-1 0 0,0 0 0,-2 0 0,0 0 0,-1 0 0,-14-29 0,-10-9 0,-52-77 0,78 127 0,-55-82 0,-113-131 0,161 207 0,-1 0 0,0 1 0,-1 0 0,-1 1 0,0 1 0,0 0 0,0 1 0,-28-11 0,22 12 0,-1 1 0,1 1 0,-1 1 0,0 1 0,0 1 0,-32 0 0,8 3 0,-1 3 0,1 1 0,0 2 0,1 2 0,0 2 0,-76 29 0,113-37-59,0 0 0,-1 1-1,2 0 1,-1 0-1,0 1 1,1 0 0,0 0-1,0 0 1,0 1 0,0 0-1,1 0 1,0 0 0,1 1-1,-1-1 1,1 1 0,1 0-1,-1 0 1,1 1-1,0-1 1,1 1 0,0 0-1,-2 12 1,2-5-6767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31.356"/>
    </inkml:context>
    <inkml:brush xml:id="br0">
      <inkml:brushProperty name="width" value="0.035" units="cm"/>
      <inkml:brushProperty name="height" value="0.035" units="cm"/>
      <inkml:brushProperty name="color" value="#008C3A"/>
    </inkml:brush>
  </inkml:definitions>
  <inkml:trace contextRef="#ctx0" brushRef="#br0">184 0 24575,'-12'19'0,"0"-1"0,-1 0 0,0-1 0,-30 27 0,24-24 0,0 0 0,-19 28 0,37-45 0,-1-1 0,0 1 0,1 0 0,-1-1 0,1 1 0,0 0 0,0 0 0,0 0 0,0 0 0,1 0 0,-1 0 0,1 0 0,0 5 0,0-6 0,1 0 0,-1 0 0,1 0 0,0 0 0,-1 0 0,1 0 0,0 0 0,0-1 0,1 1 0,-1 0 0,0-1 0,0 1 0,1 0 0,-1-1 0,1 0 0,-1 1 0,1-1 0,0 0 0,0 0 0,-1 0 0,4 1 0,6 3 0,1 0 0,-1-1 0,1 0 0,0-1 0,22 2 0,66 2 0,-75-6 0,124 5 0,172-17 0,-306 10 0,-7 1 0,0-1 0,0 0 0,-1 0 0,1 0 0,0-1 0,-1 0 0,1-1 0,-1 0 0,10-5 0,-16 8 2,-1 0 0,1-1-1,-1 1 1,1-1-1,-1 0 1,1 1 0,-1-1-1,1 1 1,-1-1 0,0 0-1,1 1 1,-1-1 0,0 0-1,0 1 1,1-1 0,-1 0-1,0 0 1,0 1 0,0-1-1,0 0 1,0 0-1,0 1 1,0-1 0,0 0-1,0 0 1,0 1 0,0-1-1,-1 0 1,1 1 0,0-1-1,-1 0 1,1 1 0,0-1-1,-1 0 1,1 1-1,-1-1 1,1 1 0,0-1-1,-1 0 1,0 1 0,1-1-1,-1 1 1,0-1 0,-30-24-701,25 21-40,-20-14-6087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6:31.821"/>
    </inkml:context>
    <inkml:brush xml:id="br0">
      <inkml:brushProperty name="width" value="0.035" units="cm"/>
      <inkml:brushProperty name="height" value="0.035" units="cm"/>
      <inkml:brushProperty name="color" value="#008C3A"/>
    </inkml:brush>
  </inkml:definitions>
  <inkml:trace contextRef="#ctx0" brushRef="#br0">0 1 24575,'0'6'0,"0"10"0,6 14 0,5 16 0,3 21 0,-1 10 0,-2 6 0,-4 0 0,1 1 0,-1-11 0,-3-18-8191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0:01.131"/>
    </inkml:context>
    <inkml:brush xml:id="br0">
      <inkml:brushProperty name="width" value="0.035" units="cm"/>
      <inkml:brushProperty name="height" value="0.035" units="cm"/>
      <inkml:brushProperty name="color" value="#004F8B"/>
    </inkml:brush>
  </inkml:definitions>
  <inkml:trace contextRef="#ctx0" brushRef="#br0">1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25.804"/>
    </inkml:context>
    <inkml:brush xml:id="br0">
      <inkml:brushProperty name="width" value="0.035" units="cm"/>
      <inkml:brushProperty name="height" value="0.035" units="cm"/>
      <inkml:brushProperty name="color" value="#E71224"/>
    </inkml:brush>
  </inkml:definitions>
  <inkml:trace contextRef="#ctx0" brushRef="#br0">1 1 24575,'3'0'0,"1"6"0,-1 4 0,0 10 0,0 6 0,1 8 0,0 4 0,0 1 0,-1 0 0,-2-1 0,1-2 0,-2-3 0,0-6 0,0-3 0,0-3 0,0-6-8191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26.762"/>
    </inkml:context>
    <inkml:brush xml:id="br0">
      <inkml:brushProperty name="width" value="0.035" units="cm"/>
      <inkml:brushProperty name="height" value="0.035" units="cm"/>
      <inkml:brushProperty name="color" value="#E71224"/>
    </inkml:brush>
  </inkml:definitions>
  <inkml:trace contextRef="#ctx0" brushRef="#br0">0 0 24575,'1'9'0,"-1"-1"0,2 0 0,-1 1 0,1-1 0,0 0 0,1 0 0,0 0 0,0 0 0,7 11 0,-2-3 0,-1-2 0,-4-5 0,1 0 0,1-1 0,0 1 0,0-1 0,8 10 0,-12-17 0,1 1 0,-1-1 0,1 0 0,-1 1 0,1-1 0,-1 0 0,1 0 0,-1 0 0,1 0 0,0-1 0,0 1 0,0 0 0,-1-1 0,1 1 0,0-1 0,0 1 0,0-1 0,0 0 0,0 0 0,0 0 0,0 0 0,0 0 0,-1-1 0,1 1 0,0 0 0,0-1 0,0 0 0,0 1 0,-1-1 0,1 0 0,0 0 0,2-2 0,10-6-143,-1-2-1,0 0 1,-1 0-1,-1-1 1,1 0-1,10-17 1,-18 24-218,10-13-6465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27.692"/>
    </inkml:context>
    <inkml:brush xml:id="br0">
      <inkml:brushProperty name="width" value="0.035" units="cm"/>
      <inkml:brushProperty name="height" value="0.035" units="cm"/>
      <inkml:brushProperty name="color" value="#E71224"/>
    </inkml:brush>
  </inkml:definitions>
  <inkml:trace contextRef="#ctx0" brushRef="#br0">1 1 24575,'0'6'0,"1"0"0,0-1 0,0 1 0,1 0 0,0-1 0,0 1 0,5 9 0,-4-9 0,0 0 0,0 1 0,-1-1 0,0 1 0,2 11 0,-1 210 0,-5-122 0,2-62-1365,0-53-5461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28.556"/>
    </inkml:context>
    <inkml:brush xml:id="br0">
      <inkml:brushProperty name="width" value="0.035" units="cm"/>
      <inkml:brushProperty name="height" value="0.035" units="cm"/>
      <inkml:brushProperty name="color" value="#E71224"/>
    </inkml:brush>
  </inkml:definitions>
  <inkml:trace contextRef="#ctx0" brushRef="#br0">1 72 24575,'3'0'0,"-1"-1"0,1 1 0,0-1 0,-1 0 0,1 0 0,-1 0 0,1 0 0,3-3 0,7-2 0,17-4 0,-1 2 0,56-9 0,65 2 0,-53 10 0,130 9 0,-224-4 0,-1 0 0,0 1 0,1-1 0,-1 1 0,0 0 0,1 0 0,-1 0 0,0 0 0,0 0 0,0 0 0,0 1 0,0-1 0,0 1 0,0-1 0,0 1 0,-1 0 0,1 0 0,0 0 0,-1 0 0,0 0 0,1 0 0,-1 0 0,0 0 0,0 0 0,0 1 0,-1-1 0,2 3 0,1 8 0,-1 0 0,0 0 0,-1 0 0,0 13 0,0-2 0,4 139-1365,-5-146-5461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29.564"/>
    </inkml:context>
    <inkml:brush xml:id="br0">
      <inkml:brushProperty name="width" value="0.035" units="cm"/>
      <inkml:brushProperty name="height" value="0.035" units="cm"/>
      <inkml:brushProperty name="color" value="#E71224"/>
    </inkml:brush>
  </inkml:definitions>
  <inkml:trace contextRef="#ctx0" brushRef="#br0">0 45 24575,'53'-1'0,"13"0"0,0 3 0,65 11 0,-69-3 0,0-3 0,0-3 0,111-5 0,-169 0-3,0 0 0,0 1 1,0-1-1,1-1 0,-1 1 0,0 0 0,-1-1 0,1 0 0,0 0 0,0 0 0,-1-1 0,0 1 0,1-1 0,-1 0 1,0 0-1,0 0 0,0 0 0,-1 0 0,3-5 0,18-17-1304,-16 18-5519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0.234"/>
    </inkml:context>
    <inkml:brush xml:id="br0">
      <inkml:brushProperty name="width" value="0.035" units="cm"/>
      <inkml:brushProperty name="height" value="0.035" units="cm"/>
      <inkml:brushProperty name="color" value="#E71224"/>
    </inkml:brush>
  </inkml:definitions>
  <inkml:trace contextRef="#ctx0" brushRef="#br0">51 0 24575,'-3'52'0,"-12"72"0,6-55 0,-1-6 9,4-36-467,3 1 0,-2 31 0,5-45-6368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3.824"/>
    </inkml:context>
    <inkml:brush xml:id="br0">
      <inkml:brushProperty name="width" value="0.035" units="cm"/>
      <inkml:brushProperty name="height" value="0.035" units="cm"/>
      <inkml:brushProperty name="color" value="#008C3A"/>
    </inkml:brush>
  </inkml:definitions>
  <inkml:trace contextRef="#ctx0" brushRef="#br0">1 1 24575,'0'3'0,"0"3"0,0 2-8191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0.994"/>
    </inkml:context>
    <inkml:brush xml:id="br0">
      <inkml:brushProperty name="width" value="0.035" units="cm"/>
      <inkml:brushProperty name="height" value="0.035" units="cm"/>
      <inkml:brushProperty name="color" value="#E71224"/>
    </inkml:brush>
  </inkml:definitions>
  <inkml:trace contextRef="#ctx0" brushRef="#br0">1 0 24575,'0'17'0,"0"1"0,6 32 0,-5-44 0,1 0 0,0-1 0,0 1 0,0 0 0,1-1 0,0 1 0,0-1 0,0 0 0,1 0 0,0 0 0,7 7 0,-10-10 0,0 0 0,1-1 0,0 0 0,-1 1 0,1-1 0,0 0 0,-1 0 0,1 1 0,0-1 0,0-1 0,3 2 0,-4-2 0,1 0 0,-1 0 0,1 0 0,-1 0 0,0-1 0,1 1 0,-1 0 0,0-1 0,1 1 0,-1-1 0,0 0 0,1 1 0,-1-1 0,0 0 0,0 0 0,0 0 0,0 0 0,2-2 0,104-100-1365,-90 89-5461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1.829"/>
    </inkml:context>
    <inkml:brush xml:id="br0">
      <inkml:brushProperty name="width" value="0.035" units="cm"/>
      <inkml:brushProperty name="height" value="0.035" units="cm"/>
      <inkml:brushProperty name="color" value="#E71224"/>
    </inkml:brush>
  </inkml:definitions>
  <inkml:trace contextRef="#ctx0" brushRef="#br0">35 1 24575,'0'3'0,"0"6"0,-5 14 0,-3 11 0,1 6 0,1 4 0,2 4 0,2 2 0,0 1 0,2-3 0,0-6 0,0-4 0,0-7 0,1-5 0,-1-10 0,0-13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2.651"/>
    </inkml:context>
    <inkml:brush xml:id="br0">
      <inkml:brushProperty name="width" value="0.035" units="cm"/>
      <inkml:brushProperty name="height" value="0.035" units="cm"/>
      <inkml:brushProperty name="color" value="#E71224"/>
    </inkml:brush>
  </inkml:definitions>
  <inkml:trace contextRef="#ctx0" brushRef="#br0">1 69 24575,'0'-1'0,"1"-1"0,-1 1 0,0-1 0,1 1 0,0 0 0,-1-1 0,1 1 0,0 0 0,0 0 0,-1 0 0,1-1 0,0 1 0,0 0 0,0 0 0,1 0 0,-1 0 0,0 1 0,0-1 0,0 0 0,1 0 0,-1 1 0,0-1 0,3 0 0,36-11 0,-39 12 0,57-12 0,0 4 0,73-2 0,121 10 0,-109 1 0,-140-1 0,-1 0 0,0 0 0,1 0 0,-1 1 0,0-1 0,1 0 0,-1 1 0,0 0 0,0-1 0,1 1 0,-1 0 0,0 0 0,0 0 0,0 1 0,0-1 0,0 0 0,-1 1 0,1-1 0,0 1 0,0 0 0,-1 0 0,2 1 0,0 2 0,-1 1 0,0-1 0,0 0 0,0 0 0,0 1 0,-1-1 0,0 1 0,1 7 0,0 3-73,13 134 275,-14-121-700,0 1 0,-9 59 0,5-67-6328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3.523"/>
    </inkml:context>
    <inkml:brush xml:id="br0">
      <inkml:brushProperty name="width" value="0.035" units="cm"/>
      <inkml:brushProperty name="height" value="0.035" units="cm"/>
      <inkml:brushProperty name="color" value="#E71224"/>
    </inkml:brush>
  </inkml:definitions>
  <inkml:trace contextRef="#ctx0" brushRef="#br0">1 44 24575,'21'0'0,"325"-13"0,-294 10 0,63 4 0,41-3 0,-149 1-170,0 0-1,0-1 0,0 0 1,0 0-1,0-1 0,-1 0 1,9-4-1,-6 1-6655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5.546"/>
    </inkml:context>
    <inkml:brush xml:id="br0">
      <inkml:brushProperty name="width" value="0.035" units="cm"/>
      <inkml:brushProperty name="height" value="0.035" units="cm"/>
      <inkml:brushProperty name="color" value="#E71224"/>
    </inkml:brush>
  </inkml:definitions>
  <inkml:trace contextRef="#ctx0" brushRef="#br0">1 0 24575,'0'389'0,"-1"-387"0,1 0 0,0 0 0,0 0 0,0 0 0,1 0 0,-1 0 0,0 1 0,1-1 0,0 0 0,-1 0 0,1 0 0,0-1 0,0 1 0,0 0 0,0 0 0,0 0 0,0-1 0,1 1 0,1 2 0,0-3 0,0 1 0,0-1 0,0 0 0,0 1 0,0-1 0,0 0 0,0-1 0,0 1 0,0-1 0,1 1 0,-1-1 0,4 0 0,241-1 0,-93-1 0,240 2-1365,-379 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09.347"/>
    </inkml:context>
    <inkml:brush xml:id="br0">
      <inkml:brushProperty name="width" value="0.035" units="cm"/>
      <inkml:brushProperty name="height" value="0.035" units="cm"/>
      <inkml:brushProperty name="color" value="#E71224"/>
    </inkml:brush>
  </inkml:definitions>
  <inkml:trace contextRef="#ctx0" brushRef="#br0">1 651 24575,'70'-3'0,"73"-12"0,-17 0 0,104 12 0,-122 5 0,-84-1 0,-14 0 0,0-1 0,1 0 0,-1-1 0,19-3 0,-27 4 0,0-1 0,0 1 0,0-1 0,0 0 0,0 0 0,0 0 0,0 0 0,0 0 0,0 0 0,-1-1 0,1 1 0,0-1 0,-1 1 0,1-1 0,-1 0 0,0 1 0,1-1 0,-1 0 0,0 0 0,0 0 0,0 0 0,0 0 0,-1 0 0,1 0 0,0 0 0,-1 0 0,1-4 0,0-12 0,-1-34 0,-1 37 0,1-1 0,0 0 0,3-18 0,8-69 0,-1 0 0,-3 64 0,-1 16 0,-2 0 0,-1 0 0,0-1 0,-2-37 0,-1 60 0,0 0 0,0 1 0,0-1 0,0 0 0,0 1 0,0-1 0,0 1 0,0-1 0,0 0 0,0 1 0,0-1 0,0 1 0,-1-1 0,1 0 0,0 1 0,0-1 0,-1 1 0,1-1 0,0 1 0,-1-1 0,1 1 0,0-1 0,-1 1 0,1-1 0,-1 1 0,1-1 0,-1 1 0,1 0 0,-1-1 0,1 1 0,-1 0 0,1-1 0,-1 1 0,0 0 0,1 0 0,-1 0 0,1 0 0,-1-1 0,0 1 0,1 0 0,-1 0 0,0 0 0,1 0 0,-1 0 0,1 0 0,-1 1 0,0-1 0,1 0 0,-1 0 0,1 0 0,-1 1 0,0-1 0,1 0 0,-1 0 0,1 1 0,-1-1 0,0 1 0,-6 4 0,1 0 0,-1 0 0,-9 10 0,6-5 0,2-3-120,-37 35-1125,38-34-5581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09.809"/>
    </inkml:context>
    <inkml:brush xml:id="br0">
      <inkml:brushProperty name="width" value="0.035" units="cm"/>
      <inkml:brushProperty name="height" value="0.035" units="cm"/>
      <inkml:brushProperty name="color" value="#E71224"/>
    </inkml:brush>
  </inkml:definitions>
  <inkml:trace contextRef="#ctx0" brushRef="#br0">1 1 24575,'3'0'0,"3"0"0,5 0 0,-1 3 0,1 3 0,2 4 0,-1 4 0,-3 1 0,-1-1 0,0-1 0,0-2 0,-1-3-8191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0.845"/>
    </inkml:context>
    <inkml:brush xml:id="br0">
      <inkml:brushProperty name="width" value="0.035" units="cm"/>
      <inkml:brushProperty name="height" value="0.035" units="cm"/>
      <inkml:brushProperty name="color" value="#E71224"/>
    </inkml:brush>
  </inkml:definitions>
  <inkml:trace contextRef="#ctx0" brushRef="#br0">0 0 24575,'0'469'-1365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1.821"/>
    </inkml:context>
    <inkml:brush xml:id="br0">
      <inkml:brushProperty name="width" value="0.035" units="cm"/>
      <inkml:brushProperty name="height" value="0.035" units="cm"/>
      <inkml:brushProperty name="color" value="#E71224"/>
    </inkml:brush>
  </inkml:definitions>
  <inkml:trace contextRef="#ctx0" brushRef="#br0">1 36 24575,'2'-2'0,"0"0"0,1 0 0,-1 1 0,1-1 0,0 1 0,-1 0 0,1 0 0,0 0 0,0 0 0,0 0 0,0 1 0,4-1 0,41-1 0,-32 2 0,47-1 0,224-11 0,-54 7 0,-141 6 0,-86-1 0,0 0 0,0 0 0,0 1 0,-1 0 0,1 0 0,0 0 0,9 4 0,-14-4 0,1 0 0,0 0 0,0 0 0,-1 0 0,1 0 0,0 1 0,-1-1 0,1 1 0,-1-1 0,0 1 0,0 0 0,1-1 0,-1 1 0,0 0 0,0 0 0,-1 0 0,1 0 0,0 0 0,-1 0 0,1 0 0,-1 0 0,1 0 0,-1 0 0,0 4 0,0 38 0,-1 1 0,-15 84 0,12-80-1365,4-34-5461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2.754"/>
    </inkml:context>
    <inkml:brush xml:id="br0">
      <inkml:brushProperty name="width" value="0.035" units="cm"/>
      <inkml:brushProperty name="height" value="0.035" units="cm"/>
      <inkml:brushProperty name="color" value="#E71224"/>
    </inkml:brush>
  </inkml:definitions>
  <inkml:trace contextRef="#ctx0" brushRef="#br0">0 55 24575,'0'-1'0,"1"0"0,-1 0 0,0 0 0,1 0 0,-1 0 0,1 0 0,-1 0 0,1 1 0,-1-1 0,1 0 0,0 0 0,-1 1 0,1-1 0,0 0 0,-1 1 0,1-1 0,0 0 0,0 1 0,0-1 0,0 1 0,0 0 0,-1-1 0,3 0 0,23-6 0,-26 6 0,64-10 0,0 2 0,0 3 0,1 3 0,94 8 0,-10 13 0,-94-12 0,-26-1 0,33-1 0,-17-6 36,81-13 1,-43 2-1475,-56 10-5388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26.543"/>
    </inkml:context>
    <inkml:brush xml:id="br0">
      <inkml:brushProperty name="width" value="0.05" units="cm"/>
      <inkml:brushProperty name="height" value="0.05" units="cm"/>
    </inkml:brush>
  </inkml:definitions>
  <inkml:trace contextRef="#ctx0" brushRef="#br0">1 0 24575,'1'11'0,"0"-1"0,1 1 0,0-1 0,6 17 0,3 15 0,28 152 0,-34-153 44,-3 1 0,-4 52 0,0-20-1541,2-58-5329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4.529"/>
    </inkml:context>
    <inkml:brush xml:id="br0">
      <inkml:brushProperty name="width" value="0.035" units="cm"/>
      <inkml:brushProperty name="height" value="0.035" units="cm"/>
      <inkml:brushProperty name="color" value="#008C3A"/>
    </inkml:brush>
  </inkml:definitions>
  <inkml:trace contextRef="#ctx0" brushRef="#br0">96 0 24575,'0'3'0,"-3"1"0,-4 2 0,-3 4 0,-1 2 0,0 0 0,1 0 0,0-2 0,1 1 0,-1-2 0,2 0 0,2-1-8191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4.398"/>
    </inkml:context>
    <inkml:brush xml:id="br0">
      <inkml:brushProperty name="width" value="0.035" units="cm"/>
      <inkml:brushProperty name="height" value="0.035" units="cm"/>
      <inkml:brushProperty name="color" value="#E71224"/>
    </inkml:brush>
  </inkml:definitions>
  <inkml:trace contextRef="#ctx0" brushRef="#br0">0 0 24575,'0'598'-1365,"0"-606"-5461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4.943"/>
    </inkml:context>
    <inkml:brush xml:id="br0">
      <inkml:brushProperty name="width" value="0.035" units="cm"/>
      <inkml:brushProperty name="height" value="0.035" units="cm"/>
      <inkml:brushProperty name="color" value="#E71224"/>
    </inkml:brush>
  </inkml:definitions>
  <inkml:trace contextRef="#ctx0" brushRef="#br0">129 1 24575,'-3'0'0,"-3"0"0,-2 2 0,1 5 0,0 0 0,-3 3 0,-3 1 0,-1 3 0,-1-2 0,1 1 0,1-3 0,2 0 0,3-1-8191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5.516"/>
    </inkml:context>
    <inkml:brush xml:id="br0">
      <inkml:brushProperty name="width" value="0.035" units="cm"/>
      <inkml:brushProperty name="height" value="0.035" units="cm"/>
      <inkml:brushProperty name="color" value="#E71224"/>
    </inkml:brush>
  </inkml:definitions>
  <inkml:trace contextRef="#ctx0" brushRef="#br0">1 1 24575,'3'0'0,"3"0"0,4 0 0,4 3 0,1 4 0,1 3 0,-1 3 0,-2 0 0,-2 0 0,0-3 0,-2-2-8191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6.417"/>
    </inkml:context>
    <inkml:brush xml:id="br0">
      <inkml:brushProperty name="width" value="0.035" units="cm"/>
      <inkml:brushProperty name="height" value="0.035" units="cm"/>
      <inkml:brushProperty name="color" value="#E71224"/>
    </inkml:brush>
  </inkml:definitions>
  <inkml:trace contextRef="#ctx0" brushRef="#br0">18 1 24575,'0'3'0,"0"6"0,0 8 0,0 4 0,-3 4 0,-1 3 0,0 3 0,1-1 0,1-3 0,1-3 0,0-5-8191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7.383"/>
    </inkml:context>
    <inkml:brush xml:id="br0">
      <inkml:brushProperty name="width" value="0.035" units="cm"/>
      <inkml:brushProperty name="height" value="0.035" units="cm"/>
      <inkml:brushProperty name="color" value="#E71224"/>
    </inkml:brush>
  </inkml:definitions>
  <inkml:trace contextRef="#ctx0" brushRef="#br0">1 17 24575,'11'-4'0,"0"1"0,0 0 0,1 1 0,-1 0 0,1 1 0,0 0 0,20 1 0,-5 0 0,342 0 0,-343 3 0,0 1 0,27 8 0,21 3 0,-72-15 0,0 0 0,0 1 0,0-1 0,0 1 0,0-1 0,-1 1 0,1 0 0,0 0 0,0 0 0,-1 0 0,1 0 0,0 0 0,-1 0 0,1 1 0,-1-1 0,0 0 0,1 1 0,-1 0 0,0-1 0,0 1 0,0 0 0,0-1 0,0 1 0,0 0 0,0 0 0,-1 0 0,1-1 0,-1 1 0,1 0 0,-1 0 0,0 0 0,0 0 0,0 0 0,0 0 0,0 0 0,-1 4 0,-1 7 0,0-1 0,-1 1 0,0 0 0,-8 16 0,9-23 0,-36 110-1365,33-96-5461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8.196"/>
    </inkml:context>
    <inkml:brush xml:id="br0">
      <inkml:brushProperty name="width" value="0.035" units="cm"/>
      <inkml:brushProperty name="height" value="0.035" units="cm"/>
      <inkml:brushProperty name="color" value="#E71224"/>
    </inkml:brush>
  </inkml:definitions>
  <inkml:trace contextRef="#ctx0" brushRef="#br0">1 17 24575,'12'0'0,"0"-2"0,21-4 0,13-1 0,271 6 0,-291 3 0,-1 1 0,38 11 0,-17-4 0,7 1-1365,-43-7-5461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9.403"/>
    </inkml:context>
    <inkml:brush xml:id="br0">
      <inkml:brushProperty name="width" value="0.035" units="cm"/>
      <inkml:brushProperty name="height" value="0.035" units="cm"/>
      <inkml:brushProperty name="color" value="#E71224"/>
    </inkml:brush>
  </inkml:definitions>
  <inkml:trace contextRef="#ctx0" brushRef="#br0">52 0 24575,'-1'0'0,"0"1"0,0-1 0,1 0 0,-1 1 0,0-1 0,1 1 0,-1-1 0,1 1 0,-1-1 0,1 1 0,-1-1 0,1 1 0,-1 0 0,1-1 0,-1 1 0,1 0 0,0-1 0,-1 1 0,1 0 0,0 0 0,0-1 0,-1 1 0,1 0 0,0 0 0,0-1 0,0 3 0,-3 25 0,3-24 0,-5 65 0,-9 217 0,13-262 0,-6 37 0,3-35 0,-1 31 0,5-31 0,-1 0 0,3-46 0,1 0-1365,0 1-5461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19.983"/>
    </inkml:context>
    <inkml:brush xml:id="br0">
      <inkml:brushProperty name="width" value="0.035" units="cm"/>
      <inkml:brushProperty name="height" value="0.035" units="cm"/>
      <inkml:brushProperty name="color" value="#E71224"/>
    </inkml:brush>
  </inkml:definitions>
  <inkml:trace contextRef="#ctx0" brushRef="#br0">184 1 24575,'-4'0'0,"0"1"0,0-1 0,0 1 0,0 0 0,0 0 0,0 1 0,0-1 0,1 1 0,-1-1 0,0 1 0,1 1 0,-5 2 0,-38 37 0,32-27 0,4-5-195,1 2 0,0-1 0,1 1 0,0 0 0,1 1 0,-7 17 0,10-20-6631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20.493"/>
    </inkml:context>
    <inkml:brush xml:id="br0">
      <inkml:brushProperty name="width" value="0.035" units="cm"/>
      <inkml:brushProperty name="height" value="0.035" units="cm"/>
      <inkml:brushProperty name="color" value="#E71224"/>
    </inkml:brush>
  </inkml:definitions>
  <inkml:trace contextRef="#ctx0" brushRef="#br0">1 1 24575,'2'0'0,"5"0"0,4 0 0,2 2 0,-1 5 0,4 6 0,1 4 0,5 2 0,3 3 0,3 1 0,0-3 0,-2 0 0,-2-3 0,-3-1 0,-5-4-8191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34.103"/>
    </inkml:context>
    <inkml:brush xml:id="br0">
      <inkml:brushProperty name="width" value="0.035" units="cm"/>
      <inkml:brushProperty name="height" value="0.035" units="cm"/>
      <inkml:brushProperty name="color" value="#5B2D90"/>
    </inkml:brush>
  </inkml:definitions>
  <inkml:trace contextRef="#ctx0" brushRef="#br0">19 213 24575,'0'-3'0,"0"-6"0,-3-8 0,-1-7 0,0-1 0,1-3 0,1-3 0,1 2 0,0 3 0,1 5-8191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5.593"/>
    </inkml:context>
    <inkml:brush xml:id="br0">
      <inkml:brushProperty name="width" value="0.035" units="cm"/>
      <inkml:brushProperty name="height" value="0.035" units="cm"/>
      <inkml:brushProperty name="color" value="#008C3A"/>
    </inkml:brush>
  </inkml:definitions>
  <inkml:trace contextRef="#ctx0" brushRef="#br0">0 1 24575,'0'2'0,"3"5"0,1 4 0,-1 5 0,0 3 0,-1 1 0,2 0 0,1 0 0,-1-1 0,-1-1 0,-1-1 0,-1 0 0,0 0 0,-1 0 0,0 0 0,0-1 0,-1-2-8191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34.992"/>
    </inkml:context>
    <inkml:brush xml:id="br0">
      <inkml:brushProperty name="width" value="0.035" units="cm"/>
      <inkml:brushProperty name="height" value="0.035" units="cm"/>
      <inkml:brushProperty name="color" value="#5B2D90"/>
    </inkml:brush>
  </inkml:definitions>
  <inkml:trace contextRef="#ctx0" brushRef="#br0">1 80 24575,'0'3'0,"0"-3"0,0-3 0,0-4 0,0-4 0,0-3 0,0-2 0,0-1 0,0 2-8191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36.432"/>
    </inkml:context>
    <inkml:brush xml:id="br0">
      <inkml:brushProperty name="width" value="0.035" units="cm"/>
      <inkml:brushProperty name="height" value="0.035" units="cm"/>
      <inkml:brushProperty name="color" value="#5B2D90"/>
    </inkml:brush>
  </inkml:definitions>
  <inkml:trace contextRef="#ctx0" brushRef="#br0">2 107 24575,'-1'-20'0,"1"13"0,-1 1 0,1-1 0,1 1 0,-1 0 0,1-1 0,2-7 0,-2 13 0,-1-1 0,1 0 0,0 0 0,0 1 0,0-1 0,0 1 0,0-1 0,1 1 0,-1-1 0,0 1 0,1 0 0,-1-1 0,1 1 0,-1 0 0,1 0 0,0 0 0,-1 0 0,1 1 0,0-1 0,0 0 0,0 1 0,-1-1 0,1 1 0,0 0 0,2-1 0,33-2 0,0 1 0,52 5 0,-7 0 0,220-3-1365,-286 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1.306"/>
    </inkml:context>
    <inkml:brush xml:id="br0">
      <inkml:brushProperty name="width" value="0.035" units="cm"/>
      <inkml:brushProperty name="height" value="0.035" units="cm"/>
      <inkml:brushProperty name="color" value="#5B2D90"/>
    </inkml:brush>
  </inkml:definitions>
  <inkml:trace contextRef="#ctx0" brushRef="#br0">17 201 24575,'0'-3'0,"0"-4"0,-2-3 0,-2-3 0,0-3 0,2 0 0,0-2 0,0 1 0,2-1 0,-1 1 0,1 0 0,1 0 0,-1-1 0,0 4-8191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2.038"/>
    </inkml:context>
    <inkml:brush xml:id="br0">
      <inkml:brushProperty name="width" value="0.035" units="cm"/>
      <inkml:brushProperty name="height" value="0.035" units="cm"/>
      <inkml:brushProperty name="color" value="#5B2D90"/>
    </inkml:brush>
  </inkml:definitions>
  <inkml:trace contextRef="#ctx0" brushRef="#br0">0 368 24575,'0'-6'0,"0"-7"0,0-11 0,0-6 0,0-4 0,0-5 0,0-5 0,0 1 0,0 0 0,0 6 0,0 6 0,0 8-8191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2.730"/>
    </inkml:context>
    <inkml:brush xml:id="br0">
      <inkml:brushProperty name="width" value="0.035" units="cm"/>
      <inkml:brushProperty name="height" value="0.035" units="cm"/>
      <inkml:brushProperty name="color" value="#5B2D90"/>
    </inkml:brush>
  </inkml:definitions>
  <inkml:trace contextRef="#ctx0" brushRef="#br0">0 115 24575,'0'-6'0,"0"-4"0,0-4 0,0-2 0,0-2 0,0 1 0,0-1 0,0 3-8191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3.492"/>
    </inkml:context>
    <inkml:brush xml:id="br0">
      <inkml:brushProperty name="width" value="0.035" units="cm"/>
      <inkml:brushProperty name="height" value="0.035" units="cm"/>
      <inkml:brushProperty name="color" value="#5B2D90"/>
    </inkml:brush>
  </inkml:definitions>
  <inkml:trace contextRef="#ctx0" brushRef="#br0">0 224 24575,'0'-2'0,"0"-5"0,0-3 0,0-3 0,0-3 0,0 0 0,0-2 0,0 1 0,0-3 0,0-2 0,0 1 0,0 1 0,3 4 0,1 2 0,-1 3-8191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4.701"/>
    </inkml:context>
    <inkml:brush xml:id="br0">
      <inkml:brushProperty name="width" value="0.035" units="cm"/>
      <inkml:brushProperty name="height" value="0.035" units="cm"/>
      <inkml:brushProperty name="color" value="#5B2D90"/>
    </inkml:brush>
  </inkml:definitions>
  <inkml:trace contextRef="#ctx0" brushRef="#br0">1 156 24575,'0'-14'0,"-1"1"0,1-1 0,1 1 0,0 0 0,5-22 0,-5 32 0,0 0 0,0 1 0,0-1 0,0 0 0,0 1 0,0-1 0,1 1 0,0-1 0,-1 1 0,1 0 0,0 0 0,0-1 0,0 1 0,0 1 0,0-1 0,1 0 0,-1 0 0,0 1 0,1 0 0,0-1 0,-1 1 0,1 0 0,0 0 0,-1 0 0,1 1 0,0-1 0,4 0 0,19 0 41,37 2 0,-17 1-1488,-32-2-5379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45.355"/>
    </inkml:context>
    <inkml:brush xml:id="br0">
      <inkml:brushProperty name="width" value="0.035" units="cm"/>
      <inkml:brushProperty name="height" value="0.035" units="cm"/>
      <inkml:brushProperty name="color" value="#5B2D90"/>
    </inkml:brush>
  </inkml:definitions>
  <inkml:trace contextRef="#ctx0" brushRef="#br0">0 0 24575,'3'0'0,"4"0"0,3 0 0,3 0 0,3 0 0,0 0 0,1 0 0,-2 3 0,-1 4 0,-1 1 0,2-2 0,-3 2 0,0-1 0,0-1 0,2-2 0,-2-2-8191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5:50.382"/>
    </inkml:context>
    <inkml:brush xml:id="br0">
      <inkml:brushProperty name="width" value="0.035" units="cm"/>
      <inkml:brushProperty name="height" value="0.035" units="cm"/>
      <inkml:brushProperty name="color" value="#5B2D90"/>
    </inkml:brush>
  </inkml:definitions>
  <inkml:trace contextRef="#ctx0" brushRef="#br0">0 0 24575,'3'0'0,"4"0"0,3 0 0,3 0 0,3 0 0,0 0 0,1 0 0,-2 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8.839"/>
    </inkml:context>
    <inkml:brush xml:id="br0">
      <inkml:brushProperty name="width" value="0.035" units="cm"/>
      <inkml:brushProperty name="height" value="0.035" units="cm"/>
      <inkml:brushProperty name="color" value="#E71224"/>
    </inkml:brush>
  </inkml:definitions>
  <inkml:trace contextRef="#ctx0" brushRef="#br0">0 0 24575,'72'43'0,"-4"-2"0,61 12 0,-127-53 0,-1 1 0,1 0 0,0 0 0,0 0 0,-1 0 0,1 0 0,-1 0 0,1 0 0,-1 1 0,1-1 0,-1 1 0,0-1 0,0 1 0,1-1 0,-1 1 0,1 2 0,-2-3 0,1 1 0,-1-1 0,0 0 0,0 0 0,0 1 0,0-1 0,0 0 0,0 1 0,0-1 0,0 0 0,-1 0 0,1 1 0,0-1 0,-1 0 0,1 0 0,-1 1 0,1-1 0,-2 2 0,-1 1 0,0-1 0,-1 1 0,1-1 0,-1 1 0,1-1 0,-1 0 0,0-1 0,0 1 0,0-1 0,-1 1 0,-8 2 0,3-2-455,0 0 0,-21 2 0,9-2-6371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26.678"/>
    </inkml:context>
    <inkml:brush xml:id="br0">
      <inkml:brushProperty name="width" value="0.035" units="cm"/>
      <inkml:brushProperty name="height" value="0.035" units="cm"/>
      <inkml:brushProperty name="color" value="#008C3A"/>
    </inkml:brush>
  </inkml:definitions>
  <inkml:trace contextRef="#ctx0" brushRef="#br0">16 0 24575,'17'16'0,"-5"-6"0,0 1 0,-1 0 0,0 1 0,-1 0 0,0 1 0,-1 0 0,12 22 0,4 16 0,-17-39 0,-1 1 0,-1 1 0,0-1 0,-1 1 0,6 25 0,-7-8 0,-1-1 0,-2 1 0,-4 60 0,2-84 0,-1 1 0,1-1 0,-2 0 0,1 0 0,0-1 0,-1 1 0,-1 0 0,1-1 0,-1 1 0,0-1 0,-8 9 0,-5 3 0,0-1 0,-23 18 0,24-21 0,10-9-227,0-1-1,-1 1 1,1-1-1,-1 0 1,-12 5-1,-1-2-6598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39.648"/>
    </inkml:context>
    <inkml:brush xml:id="br0">
      <inkml:brushProperty name="width" value="0.035" units="cm"/>
      <inkml:brushProperty name="height" value="0.035" units="cm"/>
      <inkml:brushProperty name="color" value="#E71224"/>
    </inkml:brush>
  </inkml:definitions>
  <inkml:trace contextRef="#ctx0" brushRef="#br0">1 0 24575,'0'6'0,"0"7"0,0 8 0,0 5 0,0 5 0,0 2 0,3 2 0,1-3 0,-1-4 0,0 0 0,-1-3 0,0-3 0,-2-1 0,1-5-8191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40.603"/>
    </inkml:context>
    <inkml:brush xml:id="br0">
      <inkml:brushProperty name="width" value="0.035" units="cm"/>
      <inkml:brushProperty name="height" value="0.035" units="cm"/>
      <inkml:brushProperty name="color" value="#E71224"/>
    </inkml:brush>
  </inkml:definitions>
  <inkml:trace contextRef="#ctx0" brushRef="#br0">1 70 24575,'12'-4'0,"-1"0"0,1 0 0,0 1 0,0 0 0,24-1 0,-5 0 0,97-15 0,170-5 0,-254 23 0,107 3 0,-148-1 0,0-1 0,-1 1 0,1-1 0,0 1 0,0 0 0,-1 0 0,1 0 0,0 0 0,-1 1 0,1-1 0,-1 1 0,0-1 0,1 1 0,-1 0 0,4 4 0,-3-2 0,0 0 0,0 0 0,-1 1 0,1-1 0,-1 1 0,0 0 0,-1-1 0,3 8 0,0 6 0,-2 1 0,0 0 0,0 32 0,-2-49 0,-9 122 0,0 4 0,6-84 120,2-41-234,1 0 0,-1 0-1,0 0 1,0 0 0,0-1 0,0 1-1,-1 0 1,1-1 0,-1 1 0,0-1-1,1 1 1,-4 2 0,-5 3-6712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4:41.339"/>
    </inkml:context>
    <inkml:brush xml:id="br0">
      <inkml:brushProperty name="width" value="0.035" units="cm"/>
      <inkml:brushProperty name="height" value="0.035" units="cm"/>
      <inkml:brushProperty name="color" value="#E71224"/>
    </inkml:brush>
  </inkml:definitions>
  <inkml:trace contextRef="#ctx0" brushRef="#br0">1 1 24575,'590'0'-1365,"-576"0"-5461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7:19.431"/>
    </inkml:context>
    <inkml:brush xml:id="br0">
      <inkml:brushProperty name="width" value="0.035" units="cm"/>
      <inkml:brushProperty name="height" value="0.035" units="cm"/>
      <inkml:brushProperty name="color" value="#E71224"/>
    </inkml:brush>
  </inkml:definitions>
  <inkml:trace contextRef="#ctx0" brushRef="#br0">53 1 24575,'-3'0'0,"-3"0"0,-2 3 0,-1 0 0,0 4 0,2 2 0,2 4 0,2 1 0,1 2 0,2-2-8191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7:22.058"/>
    </inkml:context>
    <inkml:brush xml:id="br0">
      <inkml:brushProperty name="width" value="0.035" units="cm"/>
      <inkml:brushProperty name="height" value="0.035" units="cm"/>
      <inkml:brushProperty name="color" value="#E71224"/>
    </inkml:brush>
  </inkml:definitions>
  <inkml:trace contextRef="#ctx0" brushRef="#br0">104 1 24575,'-4'1'0,"1"-1"0,0 1 0,-1 0 0,1 0 0,0 1 0,0-1 0,0 1 0,0-1 0,0 1 0,0 0 0,0 0 0,1 0 0,-1 0 0,1 1 0,-3 2 0,-4 5 0,1 0 0,-12 18 0,17-24 0,1 1 0,0 1 0,0-1 0,0 0 0,0 0 0,1 1 0,0-1 0,0 1 0,0 6 0,3 54 0,-1-31 0,0-25 15,0-1 0,0 1 0,1-1 0,0 1 0,1-1 0,0 0 0,6 14 0,-7-19-93,0 1 0,0-2 0,0 1-1,1 0 1,0 0 0,-1-1 0,1 1 0,0-1 0,1 0-1,-1 0 1,0 0 0,1 0 0,0-1 0,0 1 0,-1-1-1,2 0 1,-1 0 0,5 1 0,3-1-6748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7:31.422"/>
    </inkml:context>
    <inkml:brush xml:id="br0">
      <inkml:brushProperty name="width" value="0.035" units="cm"/>
      <inkml:brushProperty name="height" value="0.035" units="cm"/>
      <inkml:brushProperty name="color" value="#E71224"/>
    </inkml:brush>
  </inkml:definitions>
  <inkml:trace contextRef="#ctx0" brushRef="#br0">224 1 24575,'-6'0'0,"0"0"0,0 0 0,1 1 0,-1 0 0,0 0 0,1 1 0,-1-1 0,1 1 0,-1 0 0,1 1 0,0-1 0,0 1 0,0 0 0,0 0 0,1 1 0,-1-1 0,1 1 0,0 0 0,0 1 0,-6 8 0,4-6 0,1 0 0,-1 0 0,-1-1 0,-9 9 0,8-8 0,1-1 0,0 2 0,-8 9 0,10-9 0,1-1 0,0 1 0,0 0 0,1 1 0,0-1 0,1 0 0,-1 1 0,2 0 0,-1-1 0,0 15 0,2 7 0,5 52 0,-5-81 0,0 1 0,0-1 0,1 1 0,-1-1 0,0 1 0,1-1 0,0 1 0,-1-1 0,1 0 0,0 1 0,0-1 0,-1 0 0,1 1 0,0-1 0,0 0 0,1 0 0,-1 0 0,0 0 0,0 0 0,3 2 0,-1-2 0,0 0 0,0 1 0,0-1 0,0 0 0,0-1 0,1 1 0,-1 0 0,0-1 0,6 0 0,-1 0 0,-1 0 0,1-1 0,0 0 0,0-1 0,-1 0 0,1 0 0,13-6 0,-9 1-3,-1-1-1,0 0 1,0 0-1,-1-2 1,0 1 0,11-14-1,8-8-1337,-19 21-5485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7:33.239"/>
    </inkml:context>
    <inkml:brush xml:id="br0">
      <inkml:brushProperty name="width" value="0.035" units="cm"/>
      <inkml:brushProperty name="height" value="0.035" units="cm"/>
      <inkml:brushProperty name="color" value="#E71224"/>
    </inkml:brush>
  </inkml:definitions>
  <inkml:trace contextRef="#ctx0" brushRef="#br0">0 17 24575,'1'-1'0,"-1"0"0,1 0 0,-1 1 0,0-1 0,1 0 0,-1 0 0,1 0 0,0 1 0,-1-1 0,1 0 0,-1 1 0,1-1 0,0 1 0,0-1 0,-1 1 0,1-1 0,0 1 0,0-1 0,0 1 0,0 0 0,-1 0 0,1-1 0,0 1 0,0 0 0,0 0 0,0 0 0,1 0 0,26-3 0,18 11 0,-5 0 0,-39-8 0,1 0 0,-1 0 0,0 1 0,1-1 0,-1 1 0,0-1 0,1 1 0,-1 0 0,0-1 0,0 1 0,0 1 0,0-1 0,0 0 0,0 0 0,0 1 0,0-1 0,0 1 0,1 1 0,-2-1 0,0-1 0,-1 1 0,1 0 0,-1 0 0,1 0 0,-1-1 0,1 1 0,-1 0 0,0 0 0,0 0 0,0 0 0,0 0 0,0 0 0,0-1 0,-1 1 0,1 0 0,-1 0 0,1 0 0,-1 0 0,0-1 0,1 1 0,-1 0 0,-1 1 0,-4 11-92,2-1-1,0 1 1,0 0 0,1 1-1,1-1 1,0 0-1,1 1 1,1-1 0,1 22-1,0-25-348,-1 3-6385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2.183"/>
    </inkml:context>
    <inkml:brush xml:id="br0">
      <inkml:brushProperty name="width" value="0.035" units="cm"/>
      <inkml:brushProperty name="height" value="0.035" units="cm"/>
      <inkml:brushProperty name="color" value="#E71224"/>
    </inkml:brush>
  </inkml:definitions>
  <inkml:trace contextRef="#ctx0" brushRef="#br0">35 1 24575,'-1'9'0,"0"0"0,0 0 0,-4 11 0,0 5 0,-4 38 0,2 1 0,2 70 0,5-117 0,-1-11 0,1 0 0,0 0 0,1 0 0,0 0 0,1 8 0,-1-12 0,-1-1 0,1 1 0,0 0 0,0-1 0,0 1 0,0-1 0,0 1 0,0-1 0,0 1 0,0-1 0,0 0 0,1 1 0,-1-1 0,1 0 0,-1 0 0,1 0 0,-1 0 0,1 0 0,-1-1 0,1 1 0,0 0 0,2 0 0,0 0 0,0 1 0,0 0 0,0 1 0,0-1 0,6 6 0,-6-5 0,0 0 0,-1 0 0,1-1 0,0 1 0,6 1 0,-9-3 0,0-1 0,0 0 0,1 1 0,-1-1 0,0 0 0,0 0 0,0 0 0,1 0 0,-1 0 0,0 0 0,0-1 0,0 1 0,0 0 0,0 0 0,1-1 0,-1 1 0,0-1 0,0 1 0,0-1 0,0 1 0,0-1 0,0 0 0,0 1 0,0-1 0,0-1 0,2-1-114,0 0 1,0 0-1,-1 0 0,1-1 0,-1 1 1,0-1-1,0 0 0,0 1 0,0-1 1,-1 0-1,2-7 0,0-2-6712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3.530"/>
    </inkml:context>
    <inkml:brush xml:id="br0">
      <inkml:brushProperty name="width" value="0.035" units="cm"/>
      <inkml:brushProperty name="height" value="0.035" units="cm"/>
      <inkml:brushProperty name="color" value="#E71224"/>
    </inkml:brush>
  </inkml:definitions>
  <inkml:trace contextRef="#ctx0" brushRef="#br0">14 2 24575,'-1'54'0,"2"61"0,0-111 0,0 1 0,-1-1 0,2 1 0,-1-1 0,0 0 0,1 0 0,0 0 0,0 0 0,0 0 0,1 0 0,-1 0 0,1-1 0,0 1 0,0-1 0,0 0 0,0 0 0,1 0 0,-1 0 0,1-1 0,-1 1 0,1-1 0,5 3 0,-1-2 0,1 0 0,-1 0 0,0 0 0,1-1 0,0 0 0,-1-1 0,1 0 0,0 0 0,0-1 0,11-1 0,-18 1 0,-1 0 0,1 0 0,-1-1 0,1 1 0,-1 0 0,0-1 0,1 1 0,-1-1 0,0 0 0,1 1 0,-1-1 0,0 0 0,0 0 0,0 0 0,0 0 0,1 0 0,-1 0 0,-1 0 0,3-2 0,-2 0 0,1 0 0,-1 1 0,0-1 0,0 0 0,0 0 0,-1 0 0,1 0 0,-1 1 0,1-6 0,-1-5 0,-1 0 0,0 0 0,-5-20 0,5 27 0,-1-1 0,0-8 0,-1 0 0,-1 0 0,-1 0 0,-6-13 0,10 24 0,0 1 0,-1 0 0,0 0 0,0 0 0,0 0 0,0 0 0,0 1 0,-1-1 0,1 1 0,-1-1 0,0 1 0,1 0 0,-1 0 0,0 0 0,0 0 0,0 1 0,-1-1 0,1 1 0,0 0 0,-1 0 0,1 0 0,0 0 0,-5 0 0,-88 1-1365,78 1-5461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5.881"/>
    </inkml:context>
    <inkml:brush xml:id="br0">
      <inkml:brushProperty name="width" value="0.035" units="cm"/>
      <inkml:brushProperty name="height" value="0.035" units="cm"/>
      <inkml:brushProperty name="color" value="#E71224"/>
    </inkml:brush>
  </inkml:definitions>
  <inkml:trace contextRef="#ctx0" brushRef="#br0">1 0 24575,'0'377'0,"1"-352"0,10 50 0,-8-56 0,-1-127 0,-3 70 0,0 24 0,0-1 0,1 0 0,1 0 0,0 1 0,7-28 0,-8 40 0,1 0 0,-1 0 0,1 1 0,0-1 0,0 0 0,0 0 0,0 1 0,0-1 0,0 0 0,0 1 0,0-1 0,1 1 0,-1 0 0,1-1 0,-1 1 0,1 0 0,-1 0 0,1 0 0,0 0 0,-1 0 0,1 0 0,0 0 0,0 1 0,0-1 0,0 1 0,0-1 0,2 1 0,-2 0 0,0 0 0,0 0 0,0 1 0,0-1 0,0 1 0,0 0 0,0-1 0,0 1 0,0 0 0,0 0 0,0 0 0,-1 0 0,1 1 0,0-1 0,-1 0 0,1 1 0,-1-1 0,0 1 0,1 0 0,-1-1 0,0 1 0,0 0 0,0 0 0,0-1 0,1 4 0,2 8 0,-1-1 0,0 1 0,-1 1 0,-1-1 0,0 0 0,-1 0 0,0 1 0,-2 14 0,0 12 0,2-33-85,-1 0 0,0 1-1,-1-1 1,1 0 0,-1 0-1,-1-1 1,1 1 0,-1 0-1,-1-1 1,1 1 0,-1-1-1,0 0 1,0 0 0,-1-1-1,-9 10 1,7-7-6741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0.411"/>
    </inkml:context>
    <inkml:brush xml:id="br0">
      <inkml:brushProperty name="width" value="0.035" units="cm"/>
      <inkml:brushProperty name="height" value="0.035" units="cm"/>
      <inkml:brushProperty name="color" value="#008C3A"/>
    </inkml:brush>
  </inkml:definitions>
  <inkml:trace contextRef="#ctx0" brushRef="#br0">1 45 24575,'3'0'0,"0"-3"0,4-1 0,3 0 0,2 1 0,3 1 0,1 1 0,1 0 0,3 1 0,1 0 0,0-3 0,-1 0 0,-1-1 0,0 2 0,-5-3 0,0 0 0,-4 0-8191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7.420"/>
    </inkml:context>
    <inkml:brush xml:id="br0">
      <inkml:brushProperty name="width" value="0.035" units="cm"/>
      <inkml:brushProperty name="height" value="0.035" units="cm"/>
      <inkml:brushProperty name="color" value="#E71224"/>
    </inkml:brush>
  </inkml:definitions>
  <inkml:trace contextRef="#ctx0" brushRef="#br0">54 225 24575,'3'-2'0,"0"0"0,0-1 0,0 1 0,0 0 0,0 0 0,6-2 0,-6 3 0,0 0 0,0-1 0,0 1 0,-1-1 0,1 0 0,0 0 0,-1 0 0,1 0 0,-1 0 0,3-4 0,1-2 0,-1 1 0,0-1 0,-1 0 0,0-1 0,0 1 0,-1-1 0,0 1 0,-1-1 0,1 0 0,-2 0 0,1 0 0,-1-1 0,-1 1 0,0-16 0,-1 23 0,1 0 0,-1 0 0,0 0 0,0 0 0,1 0 0,-1 0 0,-1 0 0,1 0 0,0 0 0,0 1 0,-1-1 0,1 0 0,-1 1 0,1-1 0,-1 1 0,0 0 0,0 0 0,1-1 0,-1 1 0,0 0 0,0 0 0,0 1 0,0-1 0,0 0 0,0 1 0,0-1 0,-1 1 0,1 0 0,0-1 0,0 1 0,-4 1 0,3-2 0,0 1 0,0 0 0,0 0 0,0 1 0,0-1 0,0 0 0,0 1 0,0 0 0,0 0 0,0 0 0,0 0 0,1 0 0,-1 1 0,0-1 0,1 1 0,-1 0 0,1-1 0,-1 1 0,1 1 0,0-1 0,0 0 0,-3 3 0,-1 9 0,0 0 0,1 0 0,1 0 0,0 1 0,1-1 0,-2 22 0,3-9 0,1 0 0,4 47 0,-3-71 4,0 0 0,1-1-1,-1 1 1,1 0-1,0 0 1,0 0 0,0-1-1,0 1 1,0 0-1,0-1 1,1 1 0,-1-1-1,1 0 1,0 1 0,0-1-1,0 0 1,0 0-1,0 0 1,0 0 0,1-1-1,-1 1 1,0-1 0,1 1-1,0-1 1,-1 0-1,1 0 1,5 2 0,4-1-168,0 0 0,0-1 1,0 0-1,1-1 1,14-1-1,-15 0-321,3 1-6341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8.213"/>
    </inkml:context>
    <inkml:brush xml:id="br0">
      <inkml:brushProperty name="width" value="0.035" units="cm"/>
      <inkml:brushProperty name="height" value="0.035" units="cm"/>
      <inkml:brushProperty name="color" value="#E71224"/>
    </inkml:brush>
  </inkml:definitions>
  <inkml:trace contextRef="#ctx0" brushRef="#br0">0 0 24575,'0'367'0,"0"-356"0,1 1 0,0-1 0,0 1 0,1-1 0,1 1 0,0-1 0,0 0 0,7 14 0,-9-23 0,0 0 0,1 0 0,-1 0 0,1-1 0,-1 1 0,1 0 0,0-1 0,0 1 0,0-1 0,0 0 0,0 1 0,0-1 0,0 0 0,0 0 0,0 0 0,0-1 0,1 1 0,-1 0 0,0-1 0,1 1 0,-1-1 0,0 0 0,1 0 0,-1 0 0,0 0 0,1 0 0,-1-1 0,0 1 0,1-1 0,2 0 0,2-1 0,0-1 0,1 1 0,-1-1 0,0-1 0,0 1 0,-1-1 0,13-9 0,13-16-1365,-19 17-5461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8:08.727"/>
    </inkml:context>
    <inkml:brush xml:id="br0">
      <inkml:brushProperty name="width" value="0.035" units="cm"/>
      <inkml:brushProperty name="height" value="0.035" units="cm"/>
      <inkml:brushProperty name="color" value="#E71224"/>
    </inkml:brush>
  </inkml:definitions>
  <inkml:trace contextRef="#ctx0" brushRef="#br0">1 0 24575,'1'1'0,"0"-1"0,0 0 0,0 1 0,0-1 0,0 1 0,0-1 0,0 1 0,0 0 0,0-1 0,0 1 0,0 0 0,0 0 0,-1-1 0,1 1 0,0 0 0,0 0 0,-1 0 0,1 0 0,0 1 0,12 24 0,-11-20 0,16 31 0,49 116 0,-59-130 0,-1 1 0,-1 0 0,-1 0 0,4 45 0,-8-59 0,-1 1 0,0-1 0,0 1 0,-1-1 0,-3 15 0,3-21 0,-1 0 0,1 0 0,-1 0 0,0-1 0,0 1 0,0-1 0,-1 1 0,1-1 0,-1 0 0,1 0 0,-1 0 0,0 0 0,-1 0 0,1-1 0,0 0 0,-7 4 0,-14 7-1365,1-2-5461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19.517"/>
    </inkml:context>
    <inkml:brush xml:id="br0">
      <inkml:brushProperty name="width" value="0.035" units="cm"/>
      <inkml:brushProperty name="height" value="0.035" units="cm"/>
      <inkml:brushProperty name="color" value="#004F8B"/>
    </inkml:brush>
  </inkml:definitions>
  <inkml:trace contextRef="#ctx0" brushRef="#br0">136 0 24575,'-2'24'0,"0"0"0,-1 0 0,-9 34 0,0-4 0,-31 190 0,-19 486 0,63-722 0,-1-1 0,1 1 0,0 0 0,0 0 0,1-1 0,0 1 0,0-1 0,1 0 0,0 1 0,0-1 0,1 0 0,5 7 0,-2-4 0,0-1 0,1 0 0,1 0 0,-1-1 0,1 0 0,1 0 0,11 6 0,5 1 0,-1-2 0,2 0 0,-1-2 0,2-1 0,47 10 0,-62-16 0,1-1 0,0-1 0,-1 0 0,20-1 0,-28-1 0,0-1 0,1 0 0,-1 0 0,0 0 0,0 0 0,0-1 0,0 0 0,0 0 0,0 0 0,0-1 0,-1 0 0,1 0 0,-1 0 0,6-5 0,92-98 0,-21 20 0,-55 61 0,-3 4 0,0-1 0,-2-1 0,-1-1 0,29-44 0,-1-18 0,-3-2 0,-4-2 0,-4-1 0,-5-3 0,27-116 0,-15-37-1144,-43 240 923,5-29-6605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20.179"/>
    </inkml:context>
    <inkml:brush xml:id="br0">
      <inkml:brushProperty name="width" value="0.035" units="cm"/>
      <inkml:brushProperty name="height" value="0.035" units="cm"/>
      <inkml:brushProperty name="color" value="#004F8B"/>
    </inkml:brush>
  </inkml:definitions>
  <inkml:trace contextRef="#ctx0" brushRef="#br0">236 0 24575,'-3'9'0,"-3"17"0,-5 21 0,-2 8 0,-2 18 0,-4 14 0,-2 6 0,-1 7 0,2-1 0,-3-7 0,-2-10 0,3-14 0,5-12 0,5-18 0,5-22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20.919"/>
    </inkml:context>
    <inkml:brush xml:id="br0">
      <inkml:brushProperty name="width" value="0.035" units="cm"/>
      <inkml:brushProperty name="height" value="0.035" units="cm"/>
      <inkml:brushProperty name="color" value="#004F8B"/>
    </inkml:brush>
  </inkml:definitions>
  <inkml:trace contextRef="#ctx0" brushRef="#br0">0 1 24575,'139'235'0,"-77"-123"0,117 222 0,16 28 0,-194-360 0,0 0 0,0 0 0,0 0 0,0-1 0,1 1 0,-1 0 0,1 0 0,-1-1 0,1 1 0,3 1 0,-5-3 0,1 0 0,0 0 0,0 0 0,-1 0 0,1 0 0,0 0 0,0 0 0,-1 0 0,1 0 0,0 0 0,0 0 0,-1-1 0,1 1 0,0 0 0,0-1 0,-1 1 0,1 0 0,0-1 0,-1 1 0,1-1 0,-1 1 0,1-1 0,-1 1 0,1-1 0,-1 1 0,1-1 0,-1 0 0,1 1 0,-1-1 0,1 0 0,-1 1 0,0-1 0,0 0 0,1 0 0,-1-1 0,25-52 0,27-80 0,-29 68 0,167-481-270,-148 420-825,-33 100-5731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21.993"/>
    </inkml:context>
    <inkml:brush xml:id="br0">
      <inkml:brushProperty name="width" value="0.035" units="cm"/>
      <inkml:brushProperty name="height" value="0.035" units="cm"/>
      <inkml:brushProperty name="color" value="#004F8B"/>
    </inkml:brush>
  </inkml:definitions>
  <inkml:trace contextRef="#ctx0" brushRef="#br0">41 222 24575,'12'1'0,"-1"0"0,1 1 0,17 5 0,15 2 0,6-2 0,1-2 0,-1-3 0,1-2 0,0-2 0,88-15 0,-134 16 0,1 0 0,-1 0 0,0-1 0,1 1 0,-1-1 0,0-1 0,0 1 0,-1-1 0,1 0 0,0 0 0,-1 0 0,0 0 0,0-1 0,0 0 0,0 0 0,0 0 0,-1 0 0,0-1 0,0 1 0,0-1 0,0 0 0,-1 0 0,0 0 0,0 0 0,0 0 0,0-1 0,-1 1 0,0 0 0,0-1 0,-1 1 0,1-1 0,-1 1 0,0-1 0,-1 1 0,-1-11 0,1 11 0,0 0 0,0 0 0,0 1 0,-1-1 0,1 0 0,-1 0 0,0 1 0,-1-1 0,1 1 0,-1 0 0,-4-6 0,4 7 0,1 1 0,-1 0 0,0 0 0,0 0 0,0 0 0,0 0 0,0 1 0,0-1 0,-1 1 0,1 0 0,0 0 0,-1 0 0,1 1 0,-1-1 0,1 1 0,-1 0 0,-3 0 0,-4 0 0,0 1 0,1 0 0,-1 1 0,1 0 0,-1 1 0,-11 4 0,-61 30 0,26-10 0,3-6 0,-80 38 0,119-51 0,1 0 0,1 1 0,0 0 0,0 1 0,1 1 0,-21 22 0,29-28 0,0 0 0,1 1 0,0-1 0,0 1 0,0 0 0,1 0 0,0 0 0,0 0 0,1 0 0,-1 0 0,0 11 0,1 5 0,1 0 0,2 22 0,1-12 0,-3-27 0,0-1 0,0 0 0,1 0 0,-1 1 0,1-1 0,0 0 0,1 0 0,-1 0 0,1 0 0,-1 0 0,1-1 0,0 1 0,1 0 0,-1-1 0,1 0 0,-1 1 0,1-1 0,0 0 0,0 0 0,0-1 0,1 1 0,-1 0 0,1-1 0,0 0 0,-1 0 0,1 0 0,0-1 0,0 1 0,0-1 0,0 0 0,7 1 0,14 3-91,0-1 0,0-1 0,0-1 0,1-1 0,-1-2 0,0 0 0,0-2 0,0-1 0,0-1 0,-1 0 0,1-2 0,-1-1 0,-1-1 0,43-23 0,-40 17-6735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23.170"/>
    </inkml:context>
    <inkml:brush xml:id="br0">
      <inkml:brushProperty name="width" value="0.035" units="cm"/>
      <inkml:brushProperty name="height" value="0.035" units="cm"/>
      <inkml:brushProperty name="color" value="#004F8B"/>
    </inkml:brush>
  </inkml:definitions>
  <inkml:trace contextRef="#ctx0" brushRef="#br0">204 19 24575,'-35'0'0,"-1"-2"0,-44-7 0,49 5 0,10 2 0,41 1 0,50 4 56,104 20 1,-107-12-796,128 4 0,-181-15-6087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08:23.850"/>
    </inkml:context>
    <inkml:brush xml:id="br0">
      <inkml:brushProperty name="width" value="0.035" units="cm"/>
      <inkml:brushProperty name="height" value="0.035" units="cm"/>
      <inkml:brushProperty name="color" value="#004F8B"/>
    </inkml:brush>
  </inkml:definitions>
  <inkml:trace contextRef="#ctx0" brushRef="#br0">327 1 24575,'-12'13'0,"1"1"0,0 1 0,1 0 0,-12 24 0,0-1 0,-110 204 0,107-188 0,3 1 0,-25 94 0,43-135 0,1-1 0,1 1 0,0 0 0,1-1 0,1 1 0,1 16 0,-1-26 0,1 1 0,0-1 0,0 0 0,0 0 0,0 0 0,1 0 0,-1 0 0,1 0 0,0 0 0,0 0 0,1-1 0,-1 1 0,1-1 0,0 0 0,0 0 0,0 0 0,0 0 0,0 0 0,1 0 0,-1-1 0,1 0 0,0 0 0,5 3 0,19 5 0,0-1 0,0-2 0,1-1 0,44 5 0,-70-11 0,1 0 0,0 0 0,0 0 0,0 0 0,-1-1 0,1 1 0,0-1 0,0 0 0,-1 0 0,1 0 0,0-1 0,-1 1 0,0-1 0,1 0 0,-1 0 0,0 0 0,0 0 0,0-1 0,0 1 0,4-6 0,2-3 0,0-1 0,-1 0 0,0-1 0,6-15 0,13-20 0,5 6-1365,-19 28-5461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3.399"/>
    </inkml:context>
    <inkml:brush xml:id="br0">
      <inkml:brushProperty name="width" value="0.035" units="cm"/>
      <inkml:brushProperty name="height" value="0.035" units="cm"/>
      <inkml:brushProperty name="color" value="#004F8B"/>
    </inkml:brush>
  </inkml:definitions>
  <inkml:trace contextRef="#ctx0" brushRef="#br0">119 0 24575,'-5'11'0,"-6"13"0,-3 8 0,-2 12 0,-1 8 0,2 4 0,3-3 0,2-7 0,2-8 0,3-8 0,1-7 0,2-6-8191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1.347"/>
    </inkml:context>
    <inkml:brush xml:id="br0">
      <inkml:brushProperty name="width" value="0.035" units="cm"/>
      <inkml:brushProperty name="height" value="0.035" units="cm"/>
      <inkml:brushProperty name="color" value="#008C3A"/>
    </inkml:brush>
  </inkml:definitions>
  <inkml:trace contextRef="#ctx0" brushRef="#br0">1 31 24575,'3'0'0,"3"0"0,5 0 0,2 0 0,2 0 0,2 0 0,0 0 0,-2-3 0,-2-1 0,1 0 0,0-2 0,1 1 0,1 0 0,-3 1-8191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4.159"/>
    </inkml:context>
    <inkml:brush xml:id="br0">
      <inkml:brushProperty name="width" value="0.035" units="cm"/>
      <inkml:brushProperty name="height" value="0.035" units="cm"/>
      <inkml:brushProperty name="color" value="#004F8B"/>
    </inkml:brush>
  </inkml:definitions>
  <inkml:trace contextRef="#ctx0" brushRef="#br0">1 1 24575,'0'33'0,"-1"-2"0,5 36 0,-3-58 0,0-1 0,1 1 0,0 0 0,1 0 0,0-1 0,0 0 0,1 1 0,7 11 0,-10-18 0,0-1 0,0 1 0,0-1 0,0 0 0,0 1 0,0-1 0,0 0 0,1 0 0,-1 1 0,0-1 0,1 0 0,-1 0 0,1 0 0,0-1 0,-1 1 0,1 0 0,-1-1 0,1 1 0,0-1 0,0 1 0,-1-1 0,1 0 0,0 0 0,0 0 0,-1 0 0,1 0 0,0 0 0,0 0 0,0 0 0,-1-1 0,1 1 0,0-1 0,-1 1 0,1-1 0,3-1 0,4-4 0,0 0 0,-1 0 0,1-1 0,-1 0 0,7-9 0,9-6 0,22-8-1365,-31 22-5461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5.181"/>
    </inkml:context>
    <inkml:brush xml:id="br0">
      <inkml:brushProperty name="width" value="0.035" units="cm"/>
      <inkml:brushProperty name="height" value="0.035" units="cm"/>
      <inkml:brushProperty name="color" value="#004F8B"/>
    </inkml:brush>
  </inkml:definitions>
  <inkml:trace contextRef="#ctx0" brushRef="#br0">1 1 24575,'0'8'0,"0"12"0,0 11 0,0 15 0,0 7 0,0 4 0,0 6 0,0 2 0,0-6 0,0-6 0,0-10 0,0-14 0,0-16 0,0-13 0,0-11 0,0-5-8191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6.044"/>
    </inkml:context>
    <inkml:brush xml:id="br0">
      <inkml:brushProperty name="width" value="0.035" units="cm"/>
      <inkml:brushProperty name="height" value="0.035" units="cm"/>
      <inkml:brushProperty name="color" value="#004F8B"/>
    </inkml:brush>
  </inkml:definitions>
  <inkml:trace contextRef="#ctx0" brushRef="#br0">0 20 24575,'63'-14'0,"297"8"0,-206 9 0,-151-4 0,0 1 0,0 0 0,0 0 0,0 1 0,0-1 0,0 1 0,0 0 0,0-1 0,0 1 0,0 0 0,0 1 0,-1-1 0,1 0 0,3 3 0,-5-2 0,1 0 0,0 0 0,-1 0 0,1 0 0,-1 0 0,0 1 0,0-1 0,0 0 0,0 1 0,0-1 0,0 1 0,-1-1 0,1 1 0,-1 0 0,1-1 0,-1 5 0,0 161 104,-2-72-1573,2-82-5357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6.851"/>
    </inkml:context>
    <inkml:brush xml:id="br0">
      <inkml:brushProperty name="width" value="0.035" units="cm"/>
      <inkml:brushProperty name="height" value="0.035" units="cm"/>
      <inkml:brushProperty name="color" value="#004F8B"/>
    </inkml:brush>
  </inkml:definitions>
  <inkml:trace contextRef="#ctx0" brushRef="#br0">1 16 24575,'5'0'0,"9"0"0,6 0 0,6 0 0,8 0 0,3 0 0,1 0 0,0 0 0,-4 0 0,-2-3 0,-3-1 0,-4 1 0,-3 0 0,-6 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8.128"/>
    </inkml:context>
    <inkml:brush xml:id="br0">
      <inkml:brushProperty name="width" value="0.035" units="cm"/>
      <inkml:brushProperty name="height" value="0.035" units="cm"/>
      <inkml:brushProperty name="color" value="#004F8B"/>
    </inkml:brush>
  </inkml:definitions>
  <inkml:trace contextRef="#ctx0" brushRef="#br0">0 17 24575,'3'0'0,"4"-2"0,3-2 0,4 0 0,4 2 0,2 0 0,4 0 0,0 2 0,0-1 0,0 1 0,0 1 0,1-1 0,0 0 0,-3 0 0,-1 0 0,-2 0 0,-4 0-8191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8.825"/>
    </inkml:context>
    <inkml:brush xml:id="br0">
      <inkml:brushProperty name="width" value="0.035" units="cm"/>
      <inkml:brushProperty name="height" value="0.035" units="cm"/>
      <inkml:brushProperty name="color" value="#004F8B"/>
    </inkml:brush>
  </inkml:definitions>
  <inkml:trace contextRef="#ctx0" brushRef="#br0">0 0 24575,'443'0'-1365,"-420"0"-5461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09.520"/>
    </inkml:context>
    <inkml:brush xml:id="br0">
      <inkml:brushProperty name="width" value="0.035" units="cm"/>
      <inkml:brushProperty name="height" value="0.035" units="cm"/>
      <inkml:brushProperty name="color" value="#004F8B"/>
    </inkml:brush>
  </inkml:definitions>
  <inkml:trace contextRef="#ctx0" brushRef="#br0">0 0 24575,'3'0'0,"4"0"0,3 0 0,6 0 0,6 0 0,5 0 0,3 0 0,0 0 0,-2 0 0,-7 3 0,-3 1 0,-2 0 0,-1-1 0,-3-1-8191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0.836"/>
    </inkml:context>
    <inkml:brush xml:id="br0">
      <inkml:brushProperty name="width" value="0.035" units="cm"/>
      <inkml:brushProperty name="height" value="0.035" units="cm"/>
      <inkml:brushProperty name="color" value="#004F8B"/>
    </inkml:brush>
  </inkml:definitions>
  <inkml:trace contextRef="#ctx0" brushRef="#br0">1 1 24575,'0'28'0,"0"0"0,2 0 0,1-1 0,2 1 0,0-1 0,2 0 0,10 29 0,-14-49 0,-1 1 0,0 0 0,0 0 0,-1 0 0,-1 0 0,1 14 0,-1-14 0,0 1 0,1-1 0,-1 0 0,2 0 0,3 12 0,-2-14-1365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1.864"/>
    </inkml:context>
    <inkml:brush xml:id="br0">
      <inkml:brushProperty name="width" value="0.035" units="cm"/>
      <inkml:brushProperty name="height" value="0.035" units="cm"/>
      <inkml:brushProperty name="color" value="#004F8B"/>
    </inkml:brush>
  </inkml:definitions>
  <inkml:trace contextRef="#ctx0" brushRef="#br0">1 35 24575,'53'-11'0,"71"6"0,-28 2 0,23-12 0,88 15 0,-114 0 0,-89 0 0,0 0 0,0 0 0,0 1 0,0-1 0,0 1 0,0 0 0,-1 0 0,1 0 0,0 1 0,-1-1 0,1 1 0,-1 0 0,1 0 0,-1 0 0,4 3 0,-4-2 0,0 1 0,0-1 0,0 1 0,-1 0 0,1 0 0,-1 0 0,0 0 0,0 0 0,0 1 0,-1-1 0,0 0 0,2 9 0,2 29 0,-1-1 0,-2 1 0,-5 51 0,1-4 0,2-73-1365,0-2-5461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2.590"/>
    </inkml:context>
    <inkml:brush xml:id="br0">
      <inkml:brushProperty name="width" value="0.035" units="cm"/>
      <inkml:brushProperty name="height" value="0.035" units="cm"/>
      <inkml:brushProperty name="color" value="#004F8B"/>
    </inkml:brush>
  </inkml:definitions>
  <inkml:trace contextRef="#ctx0" brushRef="#br0">0 48 24575,'282'-12'0,"-194"7"0,-72 3 15,1-1-1,-1 0 1,16-6-1,6-1-1437,-22 6-5403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3.235"/>
    </inkml:context>
    <inkml:brush xml:id="br0">
      <inkml:brushProperty name="width" value="0.035" units="cm"/>
      <inkml:brushProperty name="height" value="0.035" units="cm"/>
      <inkml:brushProperty name="color" value="#008C3A"/>
    </inkml:brush>
  </inkml:definitions>
  <inkml:trace contextRef="#ctx0" brushRef="#br0">65 1 24575,'-1'8'0,"0"-1"0,0 1 0,-4 12 0,-3 18 0,5 255 0,5-160 0,-2-107 0,1-4 0,-1 0 0,-1-1 0,-1 1 0,-1 0 0,-8 28 0,6-29 0,1 0 0,0 1 0,2-1 0,0 42 0,1 3 0,-9-12-1365,7-39-5461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3.475"/>
    </inkml:context>
    <inkml:brush xml:id="br0">
      <inkml:brushProperty name="width" value="0.035" units="cm"/>
      <inkml:brushProperty name="height" value="0.035" units="cm"/>
      <inkml:brushProperty name="color" value="#004F8B"/>
    </inkml:brush>
  </inkml:definitions>
  <inkml:trace contextRef="#ctx0" brushRef="#br0">48 1 24575,'0'2'0,"0"5"0,0 6 0,0 7 0,0 3 0,0 3 0,-3 3 0,0 2 0,-4 2 0,1 1 0,0 0 0,2-3 0,-2 2 0,1 5 0,1-3 0,1-6-8191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4.069"/>
    </inkml:context>
    <inkml:brush xml:id="br0">
      <inkml:brushProperty name="width" value="0.035" units="cm"/>
      <inkml:brushProperty name="height" value="0.035" units="cm"/>
      <inkml:brushProperty name="color" value="#004F8B"/>
    </inkml:brush>
  </inkml:definitions>
  <inkml:trace contextRef="#ctx0" brushRef="#br0">1 1 24575,'0'12'0,"1"0"0,1 1 0,0-1 0,1 0 0,0 0 0,0 0 0,2-1 0,6 15 0,-6-12 0,-2-6 0,0 0 0,0-1 0,1 0 0,0 1 0,7 9 0,-10-16 0,-1 0 0,1 0 0,0 0 0,0-1 0,0 1 0,0 0 0,0 0 0,0-1 0,0 1 0,0-1 0,0 1 0,0-1 0,0 0 0,0 1 0,0-1 0,0 0 0,0 0 0,0 1 0,2-1 0,-2-1 0,1 1 0,0 0 0,-1-1 0,1 0 0,0 1 0,-1-1 0,1 0 0,-1 0 0,1 0 0,-1 0 0,0 0 0,1 0 0,-1 0 0,0-1 0,0 1 0,2-3 0,3-4 22,0-1-1,-1 0 1,0 0-1,-1-1 1,5-12-1,12-26-1515,-14 37-5332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8.087"/>
    </inkml:context>
    <inkml:brush xml:id="br0">
      <inkml:brushProperty name="width" value="0.035" units="cm"/>
      <inkml:brushProperty name="height" value="0.035" units="cm"/>
      <inkml:brushProperty name="color" value="#004F8B"/>
    </inkml:brush>
  </inkml:definitions>
  <inkml:trace contextRef="#ctx0" brushRef="#br0">53 1 24575,'-10'267'0,"7"-209"0,-3 23 0,4-70 0,-1-1 0,0 1 0,-1-1 0,0 0 0,-8 14 0,11-24-80,1-1 0,-1 1-1,1-1 1,-1 0 0,1 1-1,0-1 1,0 0 0,-1 1-1,1-1 1,0 0 0,0 0 0,0 1-1,0-1 1,0 0 0,-1 1-1,2-3 1,-2-14-6746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9.174"/>
    </inkml:context>
    <inkml:brush xml:id="br0">
      <inkml:brushProperty name="width" value="0.035" units="cm"/>
      <inkml:brushProperty name="height" value="0.035" units="cm"/>
      <inkml:brushProperty name="color" value="#004F8B"/>
    </inkml:brush>
  </inkml:definitions>
  <inkml:trace contextRef="#ctx0" brushRef="#br0">0 103 24575,'83'-3'0,"-1"-3"0,-1-4 0,1-3 0,104-32 0,-177 42 0,10-2 0,0 0 0,1 0 0,-1 2 0,28-1 0,-28 3 0,69 2 0,-77 0 0,1 0 0,-1 1 0,0 0 0,0 1 0,16 6 0,-24-8 0,-1 1 0,1 0 0,-1 0 0,0 0 0,0 0 0,0 0 0,0 0 0,0 0 0,0 1 0,0-1 0,-1 1 0,1 0 0,-1-1 0,0 1 0,0 0 0,0 0 0,0 0 0,0 0 0,-1 0 0,1 4 0,2 10 0,-2 0 0,0 24 0,-2-26 0,2 15 0,0 13 0,-2 0 0,-10 68 0,4-45-1365,7-52-5461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19.981"/>
    </inkml:context>
    <inkml:brush xml:id="br0">
      <inkml:brushProperty name="width" value="0.035" units="cm"/>
      <inkml:brushProperty name="height" value="0.035" units="cm"/>
      <inkml:brushProperty name="color" value="#004F8B"/>
    </inkml:brush>
  </inkml:definitions>
  <inkml:trace contextRef="#ctx0" brushRef="#br0">0 0 24575,'0'2'0,"0"0"0,0 0 0,0 0 0,0 0 0,1 0 0,-1 0 0,1 0 0,-1 0 0,1 0 0,-1 0 0,1 0 0,0 0 0,0 0 0,0 0 0,0-1 0,1 1 0,-1 0 0,0-1 0,3 3 0,1-1 0,-1 0 0,1-1 0,-1 0 0,1 0 0,0 0 0,-1-1 0,8 2 0,16 2 0,1-1 0,0-1 0,-1-2 0,39-2 0,-16 0 0,35 2 0,-24 1 0,90-10 0,-137 5 0,-1 0 0,0-1 0,0 0 0,0-2 0,13-6 0,-14 6 0,-3 3 0,0 0 0,0 1 0,0 0 0,0 0 0,0 1 0,0 1 0,0 0 0,11 1 0,-6-1 0,-1 0 0,27-4 0,-5-2-1365,-21 4-5461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1.290"/>
    </inkml:context>
    <inkml:brush xml:id="br0">
      <inkml:brushProperty name="width" value="0.035" units="cm"/>
      <inkml:brushProperty name="height" value="0.035" units="cm"/>
      <inkml:brushProperty name="color" value="#004F8B"/>
    </inkml:brush>
  </inkml:definitions>
  <inkml:trace contextRef="#ctx0" brushRef="#br0">17 1 24575,'-1'24'0,"-6"36"0,-1 13 0,7-63 0,2 178 0,-1-185 0,0-1 0,1 1 0,0 0 0,0 0 0,-1 0 0,1-1 0,1 1 0,-1-1 0,0 1 0,1-1 0,-1 1 0,1-1 0,0 0 0,0 1 0,0-1 0,2 2 0,1 0 0,0-1 0,0 0 0,0 0 0,0 0 0,1-1 0,-1 1 0,9 1 0,5 1 0,0-2 0,0 0 0,35 1 0,267-5 0,-128-1 0,-161 3 0,37-2 0,-62 1 0,-1-1 0,1-1 0,-1 1 0,1-1 0,-1 0 0,0 0 0,1-1 0,6-4 0,15-8-1365,-18 12-5461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1.944"/>
    </inkml:context>
    <inkml:brush xml:id="br0">
      <inkml:brushProperty name="width" value="0.035" units="cm"/>
      <inkml:brushProperty name="height" value="0.035" units="cm"/>
      <inkml:brushProperty name="color" value="#004F8B"/>
    </inkml:brush>
  </inkml:definitions>
  <inkml:trace contextRef="#ctx0" brushRef="#br0">1 0 24575,'58'2'0,"1"2"0,71 14 0,-121-17 0,1 1 0,-1 0 0,0 1 0,0 0 0,-1 1 0,17 8 0,-23-11 0,0 1 0,0 0 0,0-1 0,0 1 0,0 0 0,0 0 0,-1 0 0,1 0 0,0 0 0,-1 1 0,0-1 0,1 0 0,-1 1 0,0-1 0,0 1 0,-1-1 0,1 1 0,0-1 0,-1 1 0,1 0 0,-1-1 0,0 1 0,0 0 0,0-1 0,-1 1 0,1 0 0,0-1 0,-2 5 0,0 0 4,0 0 0,-1 0 0,0 0 0,0-1 0,-1 1 0,0-1 0,0 0 0,0 0 0,-1 0 0,0 0 0,0-1 0,0 0 0,-1 0 0,1 0 0,-1 0 0,0-1 0,-8 4 0,-11 4-131,0 0-1,-1-2 1,-33 9 0,14-5-801,19-4-5898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2.533"/>
    </inkml:context>
    <inkml:brush xml:id="br0">
      <inkml:brushProperty name="width" value="0.035" units="cm"/>
      <inkml:brushProperty name="height" value="0.035" units="cm"/>
      <inkml:brushProperty name="color" value="#004F8B"/>
    </inkml:brush>
  </inkml:definitions>
  <inkml:trace contextRef="#ctx0" brushRef="#br0">0 0 24575,'0'6'0,"0"7"0,0 8 0,0 5 0,0 5 0,0 2 0,0-1 0,0-1 0,0-2 0,0-4 0,0-3 0,0-2 0,0-2 0,3-4 0,1-10 0,3-11 0,0-5-8191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3.334"/>
    </inkml:context>
    <inkml:brush xml:id="br0">
      <inkml:brushProperty name="width" value="0.035" units="cm"/>
      <inkml:brushProperty name="height" value="0.035" units="cm"/>
      <inkml:brushProperty name="color" value="#004F8B"/>
    </inkml:brush>
  </inkml:definitions>
  <inkml:trace contextRef="#ctx0" brushRef="#br0">1 17 24575,'0'-1'0,"0"0"0,0 1 0,1-1 0,-1 0 0,1 0 0,-1 1 0,1-1 0,-1 0 0,1 1 0,-1-1 0,1 0 0,-1 1 0,1-1 0,0 1 0,-1-1 0,1 1 0,0-1 0,-1 1 0,1 0 0,0-1 0,0 1 0,0 0 0,-1 0 0,1-1 0,0 1 0,0 0 0,1 0 0,28-3 0,-27 3 0,257 0 0,-252 1 0,0 0 0,-1 0 0,1 1 0,0 0 0,-1 0 0,1 1 0,-1 0 0,0 0 0,11 7 0,-15-8 0,0 0 0,0 0 0,0 1 0,0 0 0,0 0 0,0 0 0,-1 0 0,1 0 0,-1 0 0,0 1 0,0-1 0,0 1 0,-1-1 0,1 1 0,-1 0 0,0-1 0,0 1 0,0 0 0,0 0 0,0 4 0,1 54 0,-7 63 0,-10-41-1365,13-70-5461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3.983"/>
    </inkml:context>
    <inkml:brush xml:id="br0">
      <inkml:brushProperty name="width" value="0.035" units="cm"/>
      <inkml:brushProperty name="height" value="0.035" units="cm"/>
      <inkml:brushProperty name="color" value="#004F8B"/>
    </inkml:brush>
  </inkml:definitions>
  <inkml:trace contextRef="#ctx0" brushRef="#br0">5 0 24575,'-3'0'0,"2"0"0,7 0 0,8 3 0,10 1 0,4-1 0,3 3 0,2 0 0,-2-1 0,-3 1 0,-7-2 0,-6-3-8191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3.678"/>
    </inkml:context>
    <inkml:brush xml:id="br0">
      <inkml:brushProperty name="width" value="0.035" units="cm"/>
      <inkml:brushProperty name="height" value="0.035" units="cm"/>
      <inkml:brushProperty name="color" value="#008C3A"/>
    </inkml:brush>
  </inkml:definitions>
  <inkml:trace contextRef="#ctx0" brushRef="#br0">7 0 24575,'0'3'0,"0"4"0,-3 3 0,-1 0-8191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5.523"/>
    </inkml:context>
    <inkml:brush xml:id="br0">
      <inkml:brushProperty name="width" value="0.035" units="cm"/>
      <inkml:brushProperty name="height" value="0.035" units="cm"/>
      <inkml:brushProperty name="color" value="#004F8B"/>
    </inkml:brush>
  </inkml:definitions>
  <inkml:trace contextRef="#ctx0" brushRef="#br0">1 469 24575,'9'-1'0,"-1"0"0,1 0 0,12-4 0,18-3 0,228 5 0,-147 5 0,518-2 0,-631-1 0,-1 1 0,1-1 0,-1 0 0,1 0 0,-1-1 0,0 1 0,1-1 0,10-6 0,-2-1 0,0 0 0,15-13 0,-26 18 0,0-1 0,0 1 0,-1-1 0,1 0 0,-1 0 0,0 0 0,-1 0 0,4-8 0,5-10 0,-9 17 0,1 0 0,-1-1 0,0 1 0,0-1 0,0 1 0,-1-1 0,0 0 0,0-7 0,-3-60 0,0 31 0,3 22 0,-1 7 0,1 0 0,-5-28 0,4 40 0,0-1 0,0 1 0,-1 0 0,1 0 0,-1-1 0,0 1 0,1 0 0,-1 0 0,0 0 0,0 0 0,-1 0 0,1 0 0,0 1 0,-1-1 0,1 0 0,-1 0 0,1 1 0,-1-1 0,0 1 0,0 0 0,0-1 0,0 1 0,1 0 0,-2 0 0,-1-1 0,2 2 0,0 0 0,0 0 0,1 0 0,-1 0 0,0 1 0,0-1 0,0 0 0,0 1 0,0 0 0,0-1 0,1 1 0,-1 0 0,0 0 0,1 0 0,-1 0 0,0 0 0,1 0 0,0 0 0,-1 1 0,1-1 0,-1 0 0,1 1 0,0-1 0,0 1 0,0 0 0,0-1 0,0 1 0,0 2 0,-5 7 0,0 0 0,-7 23 0,13-32 0,-5 13-455,-1 1 0,-14 26 0,13-30-6371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6.054"/>
    </inkml:context>
    <inkml:brush xml:id="br0">
      <inkml:brushProperty name="width" value="0.035" units="cm"/>
      <inkml:brushProperty name="height" value="0.035" units="cm"/>
      <inkml:brushProperty name="color" value="#004F8B"/>
    </inkml:brush>
  </inkml:definitions>
  <inkml:trace contextRef="#ctx0" brushRef="#br0">1 0 24575,'6'0'0,"7"0"0,7 0 0,7 0 0,6 3 0,4 4 0,1 3 0,-3 3 0,-4 0 0,-5-3 0,-7 0 0,-6-2-8191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7.033"/>
    </inkml:context>
    <inkml:brush xml:id="br0">
      <inkml:brushProperty name="width" value="0.035" units="cm"/>
      <inkml:brushProperty name="height" value="0.035" units="cm"/>
      <inkml:brushProperty name="color" value="#004F8B"/>
    </inkml:brush>
  </inkml:definitions>
  <inkml:trace contextRef="#ctx0" brushRef="#br0">0 1 24575,'3'0'0,"6"0"0,11 0 0,7 0 0,11 3 0,10 0 0,6 1 0,-4 2 0,-10 0-8191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7.727"/>
    </inkml:context>
    <inkml:brush xml:id="br0">
      <inkml:brushProperty name="width" value="0.035" units="cm"/>
      <inkml:brushProperty name="height" value="0.035" units="cm"/>
      <inkml:brushProperty name="color" value="#004F8B"/>
    </inkml:brush>
  </inkml:definitions>
  <inkml:trace contextRef="#ctx0" brushRef="#br0">0 18 24575,'0'-3'0,"9"-1"0,11 1 0,19 0 0,12 1 0,15 1 0,9 0 0,2 1 0,-4 0 0,-6 0 0,-6 0 0,-11 0 0,-13 0-8191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8.301"/>
    </inkml:context>
    <inkml:brush xml:id="br0">
      <inkml:brushProperty name="width" value="0.035" units="cm"/>
      <inkml:brushProperty name="height" value="0.035" units="cm"/>
      <inkml:brushProperty name="color" value="#004F8B"/>
    </inkml:brush>
  </inkml:definitions>
  <inkml:trace contextRef="#ctx0" brushRef="#br0">0 11 24575,'3'0'0,"4"0"0,6 0 0,7 0 0,2 0 0,1 0 0,0 0 0,-2 0 0,-2 0 0,2 0 0,-2-3 0,-2-1 0,-4 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29.152"/>
    </inkml:context>
    <inkml:brush xml:id="br0">
      <inkml:brushProperty name="width" value="0.035" units="cm"/>
      <inkml:brushProperty name="height" value="0.035" units="cm"/>
      <inkml:brushProperty name="color" value="#004F8B"/>
    </inkml:brush>
  </inkml:definitions>
  <inkml:trace contextRef="#ctx0" brushRef="#br0">1 1 24575,'0'2'0,"0"8"0,0 7 0,0 4 0,0 3 0,0 7 0,0 1 0,0 4 0,0 1 0,0-3 0,0-1 0,0-4 0,0-3 0,0-7-8191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0.024"/>
    </inkml:context>
    <inkml:brush xml:id="br0">
      <inkml:brushProperty name="width" value="0.035" units="cm"/>
      <inkml:brushProperty name="height" value="0.035" units="cm"/>
      <inkml:brushProperty name="color" value="#004F8B"/>
    </inkml:brush>
  </inkml:definitions>
  <inkml:trace contextRef="#ctx0" brushRef="#br0">1 52 24575,'270'-13'0,"-89"-1"0,232-10 0,-410 24 0,1 0 0,0 0 0,-1 0 0,1 1 0,0-1 0,-1 1 0,1 0 0,-1 0 0,1 0 0,-1 1 0,1-1 0,-1 1 0,6 4 0,-7-4 0,0 0 0,1 1 0,-1-1 0,0 1 0,-1 0 0,1 0 0,0 0 0,-1 0 0,0 0 0,0 0 0,0 0 0,0 0 0,0 0 0,0 0 0,-1 1 0,1 2 0,0 16 0,0-1 0,-2 0 0,0 0 0,-1 0 0,-1 0 0,-1 0 0,-1 0 0,-1-1 0,-1 1 0,-16 34 0,20-51-170,1 0-1,-1 0 0,1 0 1,-1 0-1,0 0 0,0-1 1,-5 4-1,-7 5-6655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0.709"/>
    </inkml:context>
    <inkml:brush xml:id="br0">
      <inkml:brushProperty name="width" value="0.035" units="cm"/>
      <inkml:brushProperty name="height" value="0.035" units="cm"/>
      <inkml:brushProperty name="color" value="#004F8B"/>
    </inkml:brush>
  </inkml:definitions>
  <inkml:trace contextRef="#ctx0" brushRef="#br0">1 41 24575,'100'0'0,"486"-16"0,-516 8 0,-32 3 0,44 0 0,-35 2-1365,-26 0-5461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1.516"/>
    </inkml:context>
    <inkml:brush xml:id="br0">
      <inkml:brushProperty name="width" value="0.035" units="cm"/>
      <inkml:brushProperty name="height" value="0.035" units="cm"/>
      <inkml:brushProperty name="color" value="#004F8B"/>
    </inkml:brush>
  </inkml:definitions>
  <inkml:trace contextRef="#ctx0" brushRef="#br0">0 0 24575,'0'400'-1365,"0"-394"-5461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1.937"/>
    </inkml:context>
    <inkml:brush xml:id="br0">
      <inkml:brushProperty name="width" value="0.035" units="cm"/>
      <inkml:brushProperty name="height" value="0.035" units="cm"/>
      <inkml:brushProperty name="color" value="#004F8B"/>
    </inkml:brush>
  </inkml:definitions>
  <inkml:trace contextRef="#ctx0" brushRef="#br0">125 1 24575,'-3'0'0,"-3"0"0,-4 5 0,-3 6 0,-3 3 0,0 2 0,-2 1 0,1-2 0,2-1 0,4-2-8191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4.016"/>
    </inkml:context>
    <inkml:brush xml:id="br0">
      <inkml:brushProperty name="width" value="0.035" units="cm"/>
      <inkml:brushProperty name="height" value="0.035" units="cm"/>
      <inkml:brushProperty name="color" value="#008C3A"/>
    </inkml:brush>
  </inkml:definitions>
  <inkml:trace contextRef="#ctx0" brushRef="#br0">0 0 24575,'0'0'-8191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2.405"/>
    </inkml:context>
    <inkml:brush xml:id="br0">
      <inkml:brushProperty name="width" value="0.035" units="cm"/>
      <inkml:brushProperty name="height" value="0.035" units="cm"/>
      <inkml:brushProperty name="color" value="#004F8B"/>
    </inkml:brush>
  </inkml:definitions>
  <inkml:trace contextRef="#ctx0" brushRef="#br0">0 0 24575,'3'0'0,"4"0"0,3 0 0,3 3 0,3 1 0,-2 3 0,-4 2 0,-2 1-8191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4.116"/>
    </inkml:context>
    <inkml:brush xml:id="br0">
      <inkml:brushProperty name="width" value="0.035" units="cm"/>
      <inkml:brushProperty name="height" value="0.035" units="cm"/>
      <inkml:brushProperty name="color" value="#004F8B"/>
    </inkml:brush>
  </inkml:definitions>
  <inkml:trace contextRef="#ctx0" brushRef="#br0">1 1 24575,'3'0'0,"3"0"0,5 0 0,-1 2 0,2 2 0,-2 3 0,0-1 0,2 3 0,1 2 0,2 2 0,1-1 0,-3-3-8191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5.363"/>
    </inkml:context>
    <inkml:brush xml:id="br0">
      <inkml:brushProperty name="width" value="0.035" units="cm"/>
      <inkml:brushProperty name="height" value="0.035" units="cm"/>
      <inkml:brushProperty name="color" value="#004F8B"/>
    </inkml:brush>
  </inkml:definitions>
  <inkml:trace contextRef="#ctx0" brushRef="#br0">1 0 24575,'0'9'0,"0"8"0,0 7 0,0 9 0,0 9 0,0 6 0,0 5 0,0-3 0,0-6 0,0-7 0,0-8 0,0-9-8191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5.840"/>
    </inkml:context>
    <inkml:brush xml:id="br0">
      <inkml:brushProperty name="width" value="0.035" units="cm"/>
      <inkml:brushProperty name="height" value="0.035" units="cm"/>
      <inkml:brushProperty name="color" value="#004F8B"/>
    </inkml:brush>
  </inkml:definitions>
  <inkml:trace contextRef="#ctx0" brushRef="#br0">148 1 24575,'-3'0'0,"-7"3"0,-4 4 0,-2 6 0,-3 1 0,1-2 0,2 0 0,2 1 0,2 1 0,1 1 0,3 0 0,2-1-8191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6:36.164"/>
    </inkml:context>
    <inkml:brush xml:id="br0">
      <inkml:brushProperty name="width" value="0.035" units="cm"/>
      <inkml:brushProperty name="height" value="0.035" units="cm"/>
      <inkml:brushProperty name="color" value="#004F8B"/>
    </inkml:brush>
  </inkml:definitions>
  <inkml:trace contextRef="#ctx0" brushRef="#br0">0 0 24575,'3'0'0,"7"0"0,4 0 0,6 6 0,4 5 0,5 5 0,0 1 0,-2 1 0,-6-4-8191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19:57.243"/>
    </inkml:context>
    <inkml:brush xml:id="br0">
      <inkml:brushProperty name="width" value="0.035" units="cm"/>
      <inkml:brushProperty name="height" value="0.035" units="cm"/>
      <inkml:brushProperty name="color" value="#004F8B"/>
    </inkml:brush>
  </inkml:definitions>
  <inkml:trace contextRef="#ctx0" brushRef="#br0">3689 1 24575,'-411'28'8,"5"34"-66,281-41-27,-557 103-356,13 48 203,362-63 238,269-93 0,1 2 0,0 2 0,2 1 0,0 2 0,-59 51 0,80-60 43,1 1 0,1 0-1,0 1 1,1 1 0,0-1 0,2 2-1,0-1 1,-9 26 0,-2 16 170,-15 79 0,32-123-210,-64 351-3,18-89 0,-168 603-272,25-123-134,148-540 301,-25 336 0,62-417 105,11 144 0,2-212 0,3 0 0,3-1 0,2-1 0,26 71 0,-7-52 99,4 0 0,3-3-1,4-1 1,4-3 0,2-1-1,5-3 1,2-2 0,122 118-1,-147-161-98,1-1 0,1-1 0,2-2 0,0-2 0,2-1 0,0-2 0,68 26 0,-16-17 0,1-4 0,1-4 0,1-4 0,1-3 0,111 0 0,391-12 0,-377-4 0,473-32 0,-430 16 0,361-42 0,-457 39 0,203-1 0,-76 4 0,-4-24 0,39-4 0,334 13 0,-167 14 0,-316 6 0,423-17 0,-558 30 0,74 1 0,189-24 0,297-54 0,-507 70 0,276-25 0,-3-31 0,138-92 0,-433 128 0,78-33 0,-143 54 0,0 0 0,0-1 0,-1 0 0,0 0 0,0-1 0,-1 0 0,0-1 0,0 0 0,-1 0 0,0-1 0,-1 1 0,0-2 0,0 1 0,7-22 0,1-9 0,-1 0 0,10-74 0,-18 93 0,16-106 0,-4 0 0,-7-1 0,-5-1 0,-5 1 0,-22-156 0,-2 126 0,-8 1 0,-92-274 0,94 355 0,-69-128 0,-60-61 0,94 160 0,14 22 0,-4 2 0,-3 3 0,-87-92 0,-31 0 0,-385-288 0,180 154 0,273 215 0,-3 5 0,-179-103 0,93 55 0,110 71 0,58 43 0,-2 2 0,0 0 0,-1 2 0,-45-14 0,-139-31 0,133 39 0,-820-161 0,892 180 0,-286-42 0,-192-39 0,340 46 0,-259-52 0,310 73 0,-34-7 0,-194-9 0,51 33 120,102 1-1605,151-2-5341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25:12.544"/>
    </inkml:context>
    <inkml:brush xml:id="br0">
      <inkml:brushProperty name="width" value="0.035" units="cm"/>
      <inkml:brushProperty name="height" value="0.035" units="cm"/>
      <inkml:brushProperty name="color" value="#E71224"/>
    </inkml:brush>
  </inkml:definitions>
  <inkml:trace contextRef="#ctx0" brushRef="#br0">255 0 24575,'-1'7'0,"0"0"0,0-1 0,-1 1 0,0-1 0,0 1 0,-1-1 0,0 0 0,-3 6 0,-9 20 0,5 3 0,-11 64 0,16-74 0,-27 98 0,7-32 0,-14 51 0,-12 65 0,49-200 0,-11 67 0,-6 126 0,18-148 0,6 240 0,-1-260 0,1 1 0,3-1 0,0 0 0,2-1 0,22 50 0,87 140 0,-96-182 0,5 10 0,-3-4 0,2-1 0,38 49 0,-38-65 0,-19-21 0,-1 0 0,-1 1 0,1 0 0,9 16 0,-15-24-49,4 9 217,-5-9-192,0 0 1,1 0-1,-1 0 1,0 1-1,0-1 0,0 0 1,0 0-1,0 0 1,1 0-1,-1 0 1,0 0-1,0 0 1,0 0-1,0 0 0,0 0 1,1 0-1,-1 0 1,0 0-1,0 0 1,0 0-1,0-1 1,0 1-1,0 0 0,1 0 1,-1 0-1,0 0 1,0 0-1,0 0 1,0 0-1,0 0 1,0 0-1,0 0 1,0-1-1,1 1 0,-1 0 1,0 0-1,0 0 1,0 0-1,0 0 1,0 0-1,0-1 1,0 1-1,0 0 0,0 0 1,0 0-1,0 0 1,0 0-1,0 0 1,0-1-1,0 1 1,0 0-1,0 0 0,0 0 1,0 0-1,0 0 1,0-1-1,0 1 1,0 0-1,0 0 1,0 0-1,0 0 1,-1-1-1,2-9-6802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25:13.024"/>
    </inkml:context>
    <inkml:brush xml:id="br0">
      <inkml:brushProperty name="width" value="0.035" units="cm"/>
      <inkml:brushProperty name="height" value="0.035" units="cm"/>
      <inkml:brushProperty name="color" value="#E71224"/>
    </inkml:brush>
  </inkml:definitions>
  <inkml:trace contextRef="#ctx0" brushRef="#br0">195 0 24575,'3'0'0,"1"9"0,2 8 0,1 10 0,1 12 0,0 8 0,2 4 0,-2-3 0,-2-4 0,-2-5 0,2-5 0,-1-6 0,-7-13 0,-14-15 0,-22-19 0,-24-21 0,-16-11 0,5 2-8191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3:27:29.998"/>
    </inkml:context>
    <inkml:brush xml:id="br0">
      <inkml:brushProperty name="width" value="0.035" units="cm"/>
      <inkml:brushProperty name="height" value="0.035" units="cm"/>
      <inkml:brushProperty name="color" value="#E71224"/>
    </inkml:brush>
  </inkml:definitions>
  <inkml:trace contextRef="#ctx0" brushRef="#br0">0 140 24575,'125'1'0,"141"-3"0,-98-14 0,-36 1 0,25-9 0,-2 1 0,479 16 0,-550 14 0,136 26 0,-62-6 0,-115-23 0,54-1 0,5-1 0,223 44 0,-190-23 0,-71-16 0,110-3 0,16 2 0,299 5 0,-319-13 0,379-10 0,72 6 0,-355 8 0,250-16 0,-53 9 0,-274 6 0,677-1 0,-798-3 0,124-22 0,-180 23 0,110-11 0,-59 8 0,397-24 0,96-9 0,64 16 0,-81 8 0,180-25 0,2511 41 0,-3082 6 0,-30-1 0,285 23 0,-297-21 0,-32-4 0,418 7 0,-335-13 0,241 0-1365,-367 1-5461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3:27:32.484"/>
    </inkml:context>
    <inkml:brush xml:id="br0">
      <inkml:brushProperty name="width" value="0.035" units="cm"/>
      <inkml:brushProperty name="height" value="0.035" units="cm"/>
      <inkml:brushProperty name="color" value="#E71224"/>
    </inkml:brush>
  </inkml:definitions>
  <inkml:trace contextRef="#ctx0" brushRef="#br0">1315 0 24575,'-3'1'0,"-1"-1"0,1 1 0,0 0 0,0 0 0,0 0 0,-5 2 0,-6 2 0,-204 37 0,64-16 0,40-3 0,-399 79 0,264-38 0,248-64 0,0 0 0,0 0 0,-1 0 0,1 1 0,0-1 0,0 0 0,0 1 0,-1-1 0,1 1 0,0-1 0,0 1 0,0 0 0,0 0 0,0-1 0,0 1 0,0 0 0,0 0 0,1 0 0,-1 0 0,0 0 0,0 0 0,1 0 0,-1 0 0,1 0 0,-1 0 0,0 2 0,2-1 0,-1 0 0,1 0 0,0 0 0,0 0 0,0-1 0,0 1 0,0 0 0,0-1 0,0 1 0,0-1 0,1 1 0,-1-1 0,1 0 0,-1 1 0,1-1 0,-1 0 0,3 1 0,246 157 0,-136-91 0,-75-44 0,32 19 0,82 66 0,-141-99 0,0 0 0,1 0 0,1-2 0,-1 0 0,1 0 0,1-1 0,-1-1 0,1 0 0,24 5 0,-6-2-1365,-21-5-5461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35.266"/>
    </inkml:context>
    <inkml:brush xml:id="br0">
      <inkml:brushProperty name="width" value="0.035" units="cm"/>
      <inkml:brushProperty name="height" value="0.035" units="cm"/>
      <inkml:brushProperty name="color" value="#008C3A"/>
    </inkml:brush>
  </inkml:definitions>
  <inkml:trace contextRef="#ctx0" brushRef="#br0">0 36 24575,'7'-4'0,"0"0"0,0 0 0,0 1 0,0 0 0,1 0 0,-1 1 0,1 0 0,0 0 0,9-1 0,8 0 0,0 2 0,0 0 0,1 1 0,-1 1 0,0 2 0,0 0 0,0 2 0,0 1 0,-1 1 0,0 0 0,25 13 0,25 11 0,108 62 0,-179-91 0,0 1 0,-1-1 0,1 1 0,0 0 0,-1 0 0,0 0 0,1 0 0,-1 1 0,0-1 0,-1 0 0,1 1 0,-1 0 0,1-1 0,-1 1 0,0 0 0,-1-1 0,1 1 0,0 0 0,-1 0 0,0 0 0,0 4 0,-1 7 0,0 0 0,0 0 0,-2 0 0,-4 17 0,-24 80 0,22-85 0,-1 0 0,-23 42 0,21-44 0,-6 6 0,-2 0 0,-1-2 0,-1 0 0,-1-1 0,-2-1 0,-32 27 0,-14 7 0,-129 86 0,125-106-1365,65-35-5461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42:27.930"/>
    </inkml:context>
    <inkml:brush xml:id="br0">
      <inkml:brushProperty name="width" value="0.035" units="cm"/>
      <inkml:brushProperty name="height" value="0.035" units="cm"/>
      <inkml:brushProperty name="color" value="#5B2D90"/>
    </inkml:brush>
  </inkml:definitions>
  <inkml:trace contextRef="#ctx0" brushRef="#br0">1 87 24575,'182'1'0,"183"-2"0,-268-4 0,165-30 0,-191 19 0,-33 6 0,-1 3 0,72-6 0,-38 15 0,0 3 0,110 23 0,-117-17 0,97 31 0,-67-15 0,-49-18 0,1-2 0,-1-2 0,1-2 0,0-2 0,72-7 0,-75 0 0,0-2 0,76-25 0,-99 27 0,26-4-1365,-25 8-5461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42:28.272"/>
    </inkml:context>
    <inkml:brush xml:id="br0">
      <inkml:brushProperty name="width" value="0.035" units="cm"/>
      <inkml:brushProperty name="height" value="0.035" units="cm"/>
      <inkml:brushProperty name="color" value="#5B2D90"/>
    </inkml:brush>
  </inkml:definitions>
  <inkml:trace contextRef="#ctx0" brushRef="#br0">1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42:29.949"/>
    </inkml:context>
    <inkml:brush xml:id="br0">
      <inkml:brushProperty name="width" value="0.035" units="cm"/>
      <inkml:brushProperty name="height" value="0.035" units="cm"/>
      <inkml:brushProperty name="color" value="#5B2D90"/>
    </inkml:brush>
  </inkml:definitions>
  <inkml:trace contextRef="#ctx0" brushRef="#br0">0 18 24575,'184'15'0,"-37"0"0,112-9 0,1-11 0,277-40 0,-504 42-93,52 2 0,-54 2-1086,-12-1-5647</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2:42:35.757"/>
    </inkml:context>
    <inkml:brush xml:id="br0">
      <inkml:brushProperty name="width" value="0.035" units="cm"/>
      <inkml:brushProperty name="height" value="0.035" units="cm"/>
      <inkml:brushProperty name="color" value="#5B2D90"/>
    </inkml:brush>
  </inkml:definitions>
  <inkml:trace contextRef="#ctx0" brushRef="#br0">0 1 24575,'216'4'0,"296"42"0,-400-29 0,156 2 0,-92-11 0,0 0 0,0-10 0,186-25 0,-217 13 0,0 7 0,217 16 0,294 0 0,-401-11 0,-43 3 0,233-3 0,-163-23 0,56-1 0,-226 18 0,3-1 0,-99 10-1365,-2-1-5461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37.822"/>
    </inkml:context>
    <inkml:brush xml:id="br0">
      <inkml:brushProperty name="width" value="0.035" units="cm"/>
      <inkml:brushProperty name="height" value="0.035" units="cm"/>
      <inkml:brushProperty name="color" value="#5B2D90"/>
    </inkml:brush>
  </inkml:definitions>
  <inkml:trace contextRef="#ctx0" brushRef="#br0">1634 274 24575,'0'-1'0,"0"-1"0,-1 1 0,1 0 0,-1-1 0,1 1 0,-1 0 0,0 0 0,1 0 0,-1-1 0,0 1 0,0 0 0,0 0 0,0 0 0,0 0 0,0 0 0,0 1 0,0-1 0,0 0 0,0 0 0,-1 1 0,0-2 0,-34-13 0,27 12 0,-19-7 0,-2 1 0,1 1 0,-60-7 0,-94 3 0,154 11 0,-24-1 0,-155-4 0,147 7 0,-84 11 0,114-7 0,0 1 0,0 2 0,1 1 0,0 1 0,1 1 0,0 2 0,1 1 0,-49 32 0,59-31 0,0 2 0,0 0 0,2 0 0,-16 23 0,-50 82 0,58-81 0,2 1 0,2 1 0,-28 89 0,15-31 0,-18 63 0,46-142 0,0 1 0,2 0 0,1 0 0,0 1 0,3 30 0,1-40 0,1 1 0,1-1 0,0 0 0,0 1 0,2-2 0,-1 1 0,2-1 0,11 19 0,11 11 0,35 41 0,-58-77 0,45 54 0,68 62 0,-81-87 0,2-3 0,81 52 0,-82-62 0,0-1 0,2-2 0,0-2 0,2-2 0,48 12 0,-58-23 0,1-2 0,-1-1 0,65-4 0,-25 0 0,30 2 0,-2 1 0,0-5 0,100-16 0,39-10 0,-208 26 0,0-2 0,-1-1 0,53-18 0,-67 19 0,27-6 0,70-10 0,-110 21 0,0-1 0,0 1 0,0-1 0,0 0 0,0 0 0,-1 0 0,1-1 0,-1 1 0,1-1 0,-1 0 0,0 0 0,0 0 0,0 0 0,0 0 0,-1-1 0,3-4 0,23-24 0,-12 18 0,-1-1 0,15-20 0,-17 19 0,1 0 0,19-15 0,-26 24 0,0-1 0,-1 1 0,0-1 0,0 0 0,7-12 0,-9 12 0,1 0 0,0 1 0,0 0 0,1 0 0,0 0 0,0 1 0,9-7 0,-10 8 0,1 0 0,-1 0 0,1 0 0,-1-1 0,-1 0 0,1 0 0,-1 0 0,6-12 0,1-5 0,9-30 0,-7 16 0,-6 17 0,-1 0 0,-1-1 0,-1 0 0,-1 0 0,-1 0 0,0-1 0,-2 1 0,-4-42 0,-7-8 0,-25-88 0,36 157 0,-13-44 0,-2 2 0,-2 0 0,-1 1 0,-3 1 0,-27-42 0,1 15 0,-13-22 0,52 78 0,-2 0 0,0 0 0,-16-17 0,-16-18 0,24 25 0,-2 1 0,-1 0 0,0 2 0,-2 1 0,0 0 0,-1 2 0,-50-28 0,26 16 0,32 19 0,0-1 0,-1 2 0,0 0 0,-1 2 0,0-1 0,0 2 0,-32-7 0,-6 9-1365,33 4-5461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39.560"/>
    </inkml:context>
    <inkml:brush xml:id="br0">
      <inkml:brushProperty name="width" value="0.035" units="cm"/>
      <inkml:brushProperty name="height" value="0.035" units="cm"/>
      <inkml:brushProperty name="color" value="#5B2D90"/>
    </inkml:brush>
  </inkml:definitions>
  <inkml:trace contextRef="#ctx0" brushRef="#br0">25 242 24575,'-1'0'0,"0"0"0,0-1 0,0 1 0,0 0 0,0-1 0,0 1 0,0-1 0,0 1 0,1-1 0,-1 1 0,0-1 0,0 0 0,0 1 0,1-1 0,-1 0 0,0 0 0,1 1 0,-1-1 0,0 0 0,1 0 0,-1 0 0,1 0 0,0 0 0,-1 0 0,1 0 0,0 0 0,-1-1 0,-3-29 0,4 22 0,2 1 0,-1-1 0,1 0 0,0 1 0,1 0 0,0-1 0,0 1 0,1 0 0,0 0 0,9-12 0,-5 9 0,0 0 0,0 1 0,1 1 0,1-1 0,0 1 0,16-11 0,-25 19 0,0 0 0,0 0 0,0 1 0,0-1 0,1 1 0,-1-1 0,0 1 0,0 0 0,0-1 0,0 1 0,1 0 0,-1 0 0,0-1 0,0 1 0,1 0 0,-1 0 0,0 1 0,0-1 0,1 0 0,-1 0 0,2 1 0,-1 0 0,0 0 0,0 0 0,0 1 0,-1-1 0,1 0 0,0 1 0,0 0 0,-1-1 0,1 1 0,-1 0 0,2 2 0,3 7 0,0 0 0,-1 0 0,7 19 0,-6-15 0,1 3 0,50 109 0,-56-125 0,0-1 0,-1 0 0,1 0 0,0 0 0,-1 0 0,1 0 0,0 0 0,0 0 0,0 0 0,0 0 0,0 0 0,0 0 0,0-1 0,1 1 0,-1 0 0,0-1 0,0 1 0,0-1 0,1 1 0,-1-1 0,0 1 0,1-1 0,-1 0 0,0 0 0,1 0 0,-1 0 0,0 0 0,1 0 0,-1 0 0,0 0 0,1-1 0,-1 1 0,0 0 0,1-1 0,-1 1 0,0-1 0,0 1 0,0-1 0,1 0 0,0 0 0,7-5 0,-1 0 0,0-1 0,0 0 0,10-10 0,-4 3 0,4-3 0,21-27 0,-14 14 0,-24 29 0,0 0 0,0 0 0,0 1 0,0-1 0,0 0 0,0 1 0,0-1 0,0 1 0,0-1 0,0 1 0,0-1 0,0 1 0,1 0 0,-1 0 0,0-1 0,0 1 0,0 0 0,1 0 0,-1 0 0,0 0 0,0 0 0,0 1 0,0-1 0,1 0 0,-1 1 0,0-1 0,0 0 0,0 1 0,0-1 0,0 1 0,0 0 0,0-1 0,0 1 0,0 0 0,0 0 0,0-1 0,1 3 0,6 4 0,-1 1 0,-1 0 0,10 13 0,-10-13 0,11 22 0,-14-23 0,1-1 0,0 1 0,0-1 0,1 1 0,9 10 0,-12-16 0,-1 0 0,1 0 0,-1 0 0,1 0 0,-1 0 0,1 0 0,-1-1 0,1 1 0,0 0 0,-1-1 0,1 1 0,0-1 0,0 0 0,-1 0 0,1 0 0,0 0 0,0 0 0,0 0 0,-1 0 0,1 0 0,0-1 0,0 1 0,-1-1 0,1 1 0,0-1 0,-1 0 0,1 1 0,-1-1 0,1 0 0,2-2 0,8-6 0,0-1 0,-1 0 0,0-1 0,-1 0 0,0 0 0,-1-1 0,11-19 0,-9 15 0,1 0 0,0 1 0,26-26 0,-37 40 0,0 0 0,1 0 0,-1 0 0,1 0 0,-1 0 0,1 0 0,-1 0 0,1 1 0,0-1 0,-1 1 0,1-1 0,0 1 0,0-1 0,-1 1 0,1 0 0,0 0 0,0 0 0,-1 0 0,1 0 0,0 0 0,0 1 0,-1-1 0,1 0 0,0 1 0,0-1 0,-1 1 0,1 0 0,-1 0 0,1 0 0,-1-1 0,1 1 0,-1 1 0,1-1 0,-1 0 0,2 2 0,5 6 0,0 0 0,0 0 0,-2 1 0,9 14 0,-4-6 0,6 5-1365,-2-5-5461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40.929"/>
    </inkml:context>
    <inkml:brush xml:id="br0">
      <inkml:brushProperty name="width" value="0.035" units="cm"/>
      <inkml:brushProperty name="height" value="0.035" units="cm"/>
      <inkml:brushProperty name="color" value="#5B2D90"/>
    </inkml:brush>
  </inkml:definitions>
  <inkml:trace contextRef="#ctx0" brushRef="#br0">1 673 24575,'0'-16'0,"1"0"0,0 0 0,1 0 0,1 0 0,0 0 0,2 0 0,0 1 0,0-1 0,1 1 0,1 1 0,1-1 0,0 1 0,0 1 0,13-16 0,4-2 0,1 1 0,2 1 0,0 2 0,2 0 0,1 2 0,1 1 0,1 2 0,1 1 0,41-18 0,-7 14 0,2 3 0,110-20 0,-9 14 0,2 8 0,260 2 0,250 19 0,-592 3 0,-1 3 0,0 5 0,0 3 0,126 39 0,-144-37 0,-50-13 0,1 1 0,-1 1 0,34 15 0,-31-8 0,-2 1 0,31 24 0,-32-18-1365,-14-11-5461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41.686"/>
    </inkml:context>
    <inkml:brush xml:id="br0">
      <inkml:brushProperty name="width" value="0.035" units="cm"/>
      <inkml:brushProperty name="height" value="0.035" units="cm"/>
      <inkml:brushProperty name="color" value="#5B2D90"/>
    </inkml:brush>
  </inkml:definitions>
  <inkml:trace contextRef="#ctx0" brushRef="#br0">240 0 24575,'1'9'0,"0"-1"0,1 0 0,0 1 0,0-1 0,1 0 0,0 0 0,8 14 0,3 10 0,-6-12 0,2-1 0,16 25 0,7 15 0,-33-58 0,1-1 0,-1 1 0,0-1 0,0 0 0,0 1 0,0-1 0,0 1 0,0-1 0,0 0 0,0 1 0,0-1 0,0 1 0,0-1 0,0 0 0,0 1 0,0-1 0,-1 1 0,1-1 0,0 0 0,0 1 0,0-1 0,-1 0 0,1 1 0,0-1 0,0 0 0,-1 1 0,1-1 0,0 0 0,-1 0 0,1 1 0,0-1 0,-1 0 0,1 0 0,0 1 0,-1-1 0,1 0 0,0 0 0,-1 0 0,1 0 0,-1 0 0,1 0 0,0 0 0,-2 0 0,-21 4 0,20-4 0,-219 1-57,144-3-1251,57 2-5518</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55.898"/>
    </inkml:context>
    <inkml:brush xml:id="br0">
      <inkml:brushProperty name="width" value="0.035" units="cm"/>
      <inkml:brushProperty name="height" value="0.035" units="cm"/>
      <inkml:brushProperty name="color" value="#008C3A"/>
    </inkml:brush>
  </inkml:definitions>
  <inkml:trace contextRef="#ctx0" brushRef="#br0">1 154 24575,'4'-1'0,"1"-1"0,0 1 0,-1-1 0,1 0 0,-1-1 0,1 1 0,-1-1 0,0 0 0,0 0 0,6-5 0,-3 2 0,37-34 0,10-9 0,-49 45 0,0 1 0,0 0 0,1-1 0,-1 1 0,1 1 0,0-1 0,-1 1 0,13-2 0,-15 3 0,0 1 0,0 0 0,-1 0 0,1 0 0,0 1 0,0-1 0,0 1 0,-1-1 0,1 1 0,0 0 0,-1 0 0,1 0 0,-1 1 0,1-1 0,-1 0 0,0 1 0,1 0 0,-1-1 0,0 1 0,0 0 0,0 0 0,2 4 0,5 5 0,-1 1 0,0 0 0,8 18 0,3 4 0,-13-24 0,1 1 0,0 0 0,1-1 0,0 0 0,1 0 0,11 10 0,-18-18 0,0 0 0,1-1 0,-1 1 0,1-1 0,-1 1 0,1-1 0,0 0 0,-1 0 0,1 0 0,0 0 0,0 0 0,0-1 0,0 1 0,0-1 0,0 0 0,-1 0 0,1 0 0,0 0 0,0-1 0,0 1 0,0-1 0,0 0 0,0 1 0,-1-1 0,1-1 0,0 1 0,-1 0 0,5-4 0,11-7 0,0-2 0,28-29 0,-27 25 0,32-25 0,-48 40 0,1 1 0,0-1 0,0 1 0,0 0 0,0 0 0,0 0 0,6-1 0,-7 2 0,0 1 0,-1 0 0,1 0 0,0 0 0,-1 0 0,1 1 0,-1-1 0,1 1 0,0-1 0,-1 1 0,1 0 0,-1 0 0,5 2 0,2 1 0,1 0 0,-1-1 0,1-1 0,0 0 0,0 0 0,0-1 0,0 0 0,0 0 0,0-1 0,10-2 0,17-2 0,47-12 0,-64 12 0,11-5-90,-23 6 131,0 1 1,0 0-1,0 1 1,9-2-1,-14 3-133,0 0-1,-1 1 0,1-1 1,0 0-1,0 1 0,0 0 1,-1-1-1,1 1 0,0 0 1,-1 1-1,1-1 1,0 0-1,-1 1 0,0-1 1,4 4-1,4 4-6733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58.325"/>
    </inkml:context>
    <inkml:brush xml:id="br0">
      <inkml:brushProperty name="width" value="0.035" units="cm"/>
      <inkml:brushProperty name="height" value="0.035" units="cm"/>
      <inkml:brushProperty name="color" value="#008C3A"/>
    </inkml:brush>
  </inkml:definitions>
  <inkml:trace contextRef="#ctx0" brushRef="#br0">1 157 24575,'10'241'0,"-6"-200"0,-4-26 0,2 1 0,-1-1 0,2 0 0,0 0 0,0 0 0,2-1 0,0 1 0,0-1 0,11 19 0,-1-9 0,59 89 0,-59-92 0,1-1 0,1-1 0,24 22 0,7 2 0,-27-23 0,0-1 0,2-1 0,0-1 0,34 20 0,-32-25 0,268 127 0,-235-114 0,56 32 0,-90-45 0,0-1 0,1-1 0,27 7 0,81 16 0,-89-24 0,301 46 0,-148-46 0,12 1 0,-177-6 0,399 31 0,-227-34 0,204-4 0,-336-3 0,103-21 0,-12 0 0,-54 15 0,0 1 0,204-47 0,-138 2 0,-150 46 0,0-2 0,0 0 0,-2-2 0,39-28 0,-10 6 0,1 2 0,80-38 0,-66 36 0,105-50 0,96-55 0,-254 133 0,-1 0 0,0-1 0,-1-1 0,0 1 0,-1-2 0,0 0 0,0 0 0,-1-1 0,0 0 0,-2-1 0,1 0 0,-1 0 0,-1-1 0,10-27 0,32-91 0,-32 92 0,-1-1 0,19-85 0,-27 87 0,3-1 0,28-68 0,-32 94 0,-7 13 0,0 1 0,0 0 0,1-1 0,-1 1 0,0 0 0,0-1 0,0 1 0,0 0 0,1-1 0,-1 1 0,0 0 0,0 0 0,0-1 0,1 1 0,-1 0 0,0 0 0,1-1 0,-1 1 0,0 0 0,1 0 0,-1 0 0,0 0 0,0-1 0,1 1 0,-1 0 0,1 0 0,-1 0 0,0 0 0,1 0 0,-1 0 0,0 0 0,1 0 0,-1 0 0,0 0 0,1 0 0,-1 0 0,0 0 0,1 1 0,-1-1 0,1 1 0,-1-1 0,0 1 0,0 0 0,0-1 0,0 1 0,0 0 0,0-1 0,0 1 0,0 0 0,0-1 0,0 1 0,-1 0 0,1-1 0,0 1 0,0-1 0,-1 1 0,1 0 0,0-1 0,0 1 0,-1-1 0,1 1 0,-1-1 0,1 1 0,-1-1 0,0 1 0,-12 15 0,12-16 0,-15 14-3,-2 0 0,1-1 0,-29 15 0,7-3-1350,28-18-5473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47.664"/>
    </inkml:context>
    <inkml:brush xml:id="br0">
      <inkml:brushProperty name="width" value="0.035" units="cm"/>
      <inkml:brushProperty name="height" value="0.035" units="cm"/>
      <inkml:brushProperty name="color" value="#008C3A"/>
    </inkml:brush>
  </inkml:definitions>
  <inkml:trace contextRef="#ctx0" brushRef="#br0">187 1 24575,'-56'62'0,"-14"12"0,65-68 0,0 0 0,0 0 0,0 1 0,1 0 0,0-1 0,0 1 0,0 1 0,1-1 0,0 0 0,1 1 0,-3 11 0,1 2 0,1-1 0,1 1 0,0 23 0,1 2 0,4 111 0,-3-156 0,0 1 0,0-1 0,0 1 0,0-1 0,1 1 0,-1-1 0,1 1 0,-1-1 0,1 1 0,-1-1 0,1 0 0,0 1 0,0-1 0,-1 0 0,1 0 0,0 0 0,2 2 0,-2-2 0,0 0 0,0-1 0,0 1 0,0-1 0,1 0 0,-1 1 0,0-1 0,0 0 0,0 0 0,0 0 0,0 1 0,0-1 0,0 0 0,1-1 0,-1 1 0,0 0 0,0 0 0,2-1 0,0 0 0,0 0 0,0-1 0,0 1 0,0-1 0,0 0 0,0 0 0,0 0 0,-1 0 0,1 0 0,-1 0 0,1-1 0,-1 0 0,0 1 0,3-5 0,2-4 0,0 1 0,1 0 0,0 1 0,12-12 0,-12 14 0,-1-1 0,0 0 0,0 0 0,0-1 0,-1 0 0,6-11 0,9-21 0,-16 34 0,-1-1 0,1 0 0,-2 0 0,1 0 0,-1 0 0,-1-1 0,1 1 0,-1-1 0,1-12 0,-2 6-136,-1 0-1,0 0 1,-1 0-1,0 0 1,-2 1-1,0-1 1,0 1-1,-1-1 0,-7-14 1,7 19-6690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5:58.859"/>
    </inkml:context>
    <inkml:brush xml:id="br0">
      <inkml:brushProperty name="width" value="0.035" units="cm"/>
      <inkml:brushProperty name="height" value="0.035" units="cm"/>
      <inkml:brushProperty name="color" value="#008C3A"/>
    </inkml:brush>
  </inkml:definitions>
  <inkml:trace contextRef="#ctx0" brushRef="#br0">1 0 24575,'3'0'0,"0"6"0,7 7 0,0 5 0,2 1 0,2 2 0,1 2 0,-1 0 0,-1 2 0,0-1 0,-2-1 0,0-4 0,1-4 0,-1-3-8191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3:46:01.353"/>
    </inkml:context>
    <inkml:brush xml:id="br0">
      <inkml:brushProperty name="width" value="0.035" units="cm"/>
      <inkml:brushProperty name="height" value="0.035" units="cm"/>
      <inkml:brushProperty name="color" value="#008C3A"/>
    </inkml:brush>
  </inkml:definitions>
  <inkml:trace contextRef="#ctx0" brushRef="#br0">1231 254 24575,'-10'-1'0,"1"0"0,0-1 0,0 0 0,-1-1 0,1 0 0,1-1 0,-10-4 0,-19-7 0,-51-12 0,-1 4 0,-172-22 0,246 44 0,-1 1 0,1 0 0,-1 1 0,1 0 0,0 2 0,-26 6 0,-83 37 0,80-29 0,26-8 0,0 0 0,0 1 0,1 0 0,-31 25 0,-55 61 0,84-78 0,6-4 0,1 0 0,1 1 0,0 1 0,0 0 0,2 0 0,0 1 0,1 0 0,1 0 0,0 1 0,-8 36 0,8-20 0,2 1 0,1 1 0,2-1 0,4 69 0,-1-92 0,1-1 0,1 1 0,0-1 0,0 0 0,1 0 0,9 18 0,40 61 0,-28-51 0,-8-15 0,0-1 0,2-1 0,29 27 0,-17-18 0,-13-13 0,2-1 0,0-1 0,0-1 0,30 17 0,95 41 0,-96-48 0,-30-15 0,0-1 0,28 10 0,-9-8 0,-12-4 0,33 15 0,-38-15 0,0-1 0,0-1 0,0-1 0,1-1 0,-1 0 0,26-1 0,18 2 0,355 7 0,-267-13 0,124-8 0,-215 7 0,-33 2 0,0-1 0,0-1 0,36-9 0,-57 10 0,0 0 0,0-1 0,0-1 0,0 1 0,-1-1 0,1 0 0,-1-1 0,0 1 0,-1-1 0,1-1 0,-1 1 0,0-1 0,0-1 0,-1 1 0,9-14 0,48-98 0,-40 72 0,-15 29 0,-2-1 0,0 0 0,-1 0 0,0 0 0,-2 0 0,0 0 0,-1-21 0,0 10 0,-1-1 0,-2 1 0,0-1 0,-2 1 0,-2 0 0,0 0 0,-11-28 0,7 27 0,-1 1 0,-2 0 0,-1 1 0,0 1 0,-3 0 0,-34-44 0,-254-229 0,292 288 0,-30-27 0,-85-58 0,105 83 0,0 0 0,-2 1 0,1 2 0,-2 0 0,-51-13 0,-17 6 0,0 3 0,0 6 0,-105 1 0,-278 31 0,189 15-1365,231-27-5461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5:50:23.428"/>
    </inkml:context>
    <inkml:brush xml:id="br0">
      <inkml:brushProperty name="width" value="0.035" units="cm"/>
      <inkml:brushProperty name="height" value="0.035" units="cm"/>
      <inkml:brushProperty name="color" value="#5B2D90"/>
    </inkml:brush>
  </inkml:definitions>
  <inkml:trace contextRef="#ctx0" brushRef="#br0">611 129 24575,'-17'1'0,"1"1"0,0 1 0,-1 1 0,-19 6 0,9-3 0,-53 17 0,-149 67 0,225-89 0,0 0 0,1 1 0,-1-1 0,1 1 0,-1 0 0,1 0 0,0 0 0,0 1 0,0-1 0,1 1 0,-1 0 0,-1 4 0,-5 8 0,-9 28 0,6-14 0,11-27 0,-55 133 0,49-113 0,1-1 0,1 1 0,0 0 0,-1 30 0,5-30 0,-1-2 0,1-1 0,1 0 0,0 1 0,7 38 0,-5-56 0,-1 0 0,0 0 0,1 0 0,0 0 0,-1 0 0,1 0 0,0-1 0,1 1 0,-1-1 0,0 0 0,1 1 0,-1-1 0,1 0 0,0-1 0,0 1 0,-1 0 0,1-1 0,0 1 0,0-1 0,1 0 0,5 1 0,8 2 0,0 0 0,0-2 0,18 1 0,-17-2 0,111 6 0,141-10 0,-260 3 0,0-2 0,0 1 0,0-1 0,0 0 0,-1-1 0,1-1 0,-1 1 0,1-1 0,-1-1 0,0 0 0,-1 0 0,1-1 0,-1 0 0,0 0 0,-1-1 0,0 0 0,8-8 0,18-19 0,-16 17 0,27-33 0,-32 29 0,0 0 0,-2 0 0,0-1 0,-2 0 0,0 0 0,6-35 0,-5 24 0,-3 8 0,-1 0 0,-1 0 0,0-32 0,-5-79 0,0 49 0,0 82 4,1 0-1,0 1 1,-1-1-1,0 0 0,0 1 1,0-1-1,-1 1 1,0-1-1,0 1 1,0-1-1,0 1 0,0 0 1,-1 0-1,0 0 1,0 1-1,0-1 1,0 1-1,-7-6 0,-3-1-111,-2 0 0,1 1 0,-30-13 0,10 5-890,23 10-5828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5:50:24.692"/>
    </inkml:context>
    <inkml:brush xml:id="br0">
      <inkml:brushProperty name="width" value="0.035" units="cm"/>
      <inkml:brushProperty name="height" value="0.035" units="cm"/>
      <inkml:brushProperty name="color" value="#5B2D90"/>
    </inkml:brush>
  </inkml:definitions>
  <inkml:trace contextRef="#ctx0" brushRef="#br0">1 0 24575,'49'22'0,"0"-2"0,2-2 0,1-3 0,99 17 0,214-1 0,-291-25 0,-2 2 0,1 4 0,-1 3 0,-1 3 0,75 30 0,330 161 0,-413-179 0,70 36 0,-2 5 0,-4 6 0,-4 6 0,215 186 0,523 591-781,-804-801 781,90 96 0,216 295 0,-350-432 65,-1 1 0,-1 0 0,0 0 0,-2 1 0,0 0 0,-1 1 1,-1 0-1,-1 0 0,6 37 0,19 644 65,-31-593-130,-12 766 0,2-735 0,-4 124 0,6 49 0,0 3 0,7-167-66,12 257-1233,-4-353-5527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05:50:25.308"/>
    </inkml:context>
    <inkml:brush xml:id="br0">
      <inkml:brushProperty name="width" value="0.035" units="cm"/>
      <inkml:brushProperty name="height" value="0.035" units="cm"/>
      <inkml:brushProperty name="color" value="#5B2D90"/>
    </inkml:brush>
  </inkml:definitions>
  <inkml:trace contextRef="#ctx0" brushRef="#br0">1 576 24575,'0'4'0,"0"0"0,0 0 0,0 0 0,1 0 0,0 0 0,0-1 0,0 1 0,3 7 0,3 8 0,257 695 0,-239-648 0,-7-18 0,28 54 0,-36-87 0,-9-15 0,-1 0 0,0 0 0,0 0 0,0 0 0,1 0 0,-1 0 0,0 0 0,0 0 0,0 0 0,1 0 0,-1 0 0,0 0 0,0 0 0,0 0 0,1 0 0,-1 0 0,0 0 0,0 0 0,0 0 0,1 0 0,-1 0 0,0 0 0,0 0 0,0 0 0,1 0 0,-1-1 0,0 1 0,0 0 0,0 0 0,0 0 0,0 0 0,1 0 0,-1 0 0,0-1 0,0 1 0,0 0 0,0 0 0,0 0 0,0-1 0,8-31 0,-6 20 0,8-38 0,2 1 0,3 1 0,21-49 0,76-144 0,-101 217 0,441-840-3371,-363 703-1449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08:57.422"/>
    </inkml:context>
    <inkml:brush xml:id="br0">
      <inkml:brushProperty name="width" value="0.05" units="cm"/>
      <inkml:brushProperty name="height" value="0.05" units="cm"/>
    </inkml:brush>
  </inkml:definitions>
  <inkml:trace contextRef="#ctx0" brushRef="#br0">119 1 24575,'-3'2'0,"0"5"0,-4 3 0,-2 6 0,-4 3 0,-1-2 0,-2 0 0,-1-1 0,2 0 0,4 0 0,4 0 0,3-2-8191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09:02.534"/>
    </inkml:context>
    <inkml:brush xml:id="br0">
      <inkml:brushProperty name="width" value="0.05" units="cm"/>
      <inkml:brushProperty name="height" value="0.05" units="cm"/>
    </inkml:brush>
  </inkml:definitions>
  <inkml:trace contextRef="#ctx0" brushRef="#br0">0 2 24575,'6'3'0,"4"3"0,4 8 0,5 0 0,2-2 0,-2 0 0,-2-2 0,-1 0 0,0-2 0,0-2 0,0 1 0,-2-1-8191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15:48.999"/>
    </inkml:context>
    <inkml:brush xml:id="br0">
      <inkml:brushProperty name="width" value="0.035" units="cm"/>
      <inkml:brushProperty name="height" value="0.035" units="cm"/>
      <inkml:brushProperty name="color" value="#5B2D90"/>
    </inkml:brush>
  </inkml:definitions>
  <inkml:trace contextRef="#ctx0" brushRef="#br0">12324 1 24575,'-2'38'0,"-2"0"0,-2 0 0,-13 46 0,11-47 0,-107 347 0,-36-8 0,62-182 0,-7-4 0,-223 324 0,271-451 0,-3-1 0,-3-3 0,-2-3 0,-2-1 0,-3-4 0,-2-2 0,-84 50 0,-436 214-736,418-230 442,-1068 559-1555,928-488-614,-491 174 0,-107-68 2137,-234-21 407,373-83-3294,-172 94 2252,763-188 956,3 7 0,3 7-1,-199 125 1,-224 227 1246,41 49 88,263-211 2096,-463 561 0,506-539-3425,-397 364 0,566-578 1457,64-62-1186,1 0 0,0 0 0,1 0 0,-12 28 0,7-11-382,-14 31-510,-24 81 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15:49.742"/>
    </inkml:context>
    <inkml:brush xml:id="br0">
      <inkml:brushProperty name="width" value="0.035" units="cm"/>
      <inkml:brushProperty name="height" value="0.035" units="cm"/>
      <inkml:brushProperty name="color" value="#5B2D90"/>
    </inkml:brush>
  </inkml:definitions>
  <inkml:trace contextRef="#ctx0" brushRef="#br0">149 1 24575,'-2'43'0,"-1"0"0,-2 0 0,-3 0 0,-1 0 0,-1-2 0,-3 1 0,-2-1 0,-1-1 0,-31 56 0,46-95 0,-2 3 0,1 1 0,-1 0 0,1-1 0,0 1 0,0 0 0,1 0 0,-1 0 0,0 10 0,2-14 0,0-1 0,0 1 0,0 0 0,0 0 0,1-1 0,-1 1 0,0 0 0,0-1 0,1 1 0,-1 0 0,0-1 0,1 1 0,-1-1 0,1 1 0,-1 0 0,1-1 0,-1 1 0,1-1 0,-1 1 0,1-1 0,0 0 0,-1 1 0,1-1 0,0 0 0,-1 1 0,2-1 0,2 1 0,0 0 0,-1-1 0,1 1 0,0-1 0,-1 0 0,1-1 0,0 1 0,-1 0 0,5-2 0,64-16-31,87-33 0,-112 35-66,50-17-38,223-74-310,10 24 228,-305 79 424,1 0-1,45 1 1,-60 3-339,0 0 0,0 2 0,1-1 0,-1 1 0,0 1 0,0 0 0,-1 1 0,16 6 0,-6 3-6535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16:53.142"/>
    </inkml:context>
    <inkml:brush xml:id="br0">
      <inkml:brushProperty name="width" value="0.035" units="cm"/>
      <inkml:brushProperty name="height" value="0.035" units="cm"/>
      <inkml:brushProperty name="color" value="#5B2D90"/>
    </inkml:brush>
  </inkml:definitions>
  <inkml:trace contextRef="#ctx0" brushRef="#br0">1380 20 24575,'-47'-7'0,"9"0"0,-342 1 0,231 8 0,104-2 0,23-1 0,0 0 0,-1 2 0,-22 4 0,37-2 0,0-1 0,0 2 0,1-1 0,-1 1 0,1 0 0,0 0 0,0 1 0,-9 8 0,-30 17 0,-106 33 0,21-9 0,101-41 0,-12 6 0,-49 31 0,89-49 0,-1 1 0,1 0 0,0 0 0,0 0 0,0 0 0,0 1 0,1-1 0,-1 0 0,1 1 0,-1-1 0,1 1 0,0 0 0,0-1 0,0 1 0,0 0 0,0 0 0,0 3 0,-1 7 0,1-1 0,2 24 0,-2 6 0,-1-26 0,-2 14 0,2 1 0,1 38 0,1-60 0,1 0 0,1 1 0,0-1 0,0 0 0,0 0 0,1 0 0,1 0 0,0-1 0,0 1 0,0-1 0,10 14 0,23 20 0,1-2 0,49 40 0,-68-64 0,1-1 0,0-2 0,1 0 0,1-1 0,36 15 0,121 34 0,-88-33 0,-24-5 0,-25-8 0,-1-1 0,2-2 0,-1-2 0,54 5 0,13-11 0,1-4 0,-1-6 0,110-19 0,-184 19 0,1-3 0,-2 0 0,62-27 0,96-58 0,-110 51 0,-29 15 0,-2-2 0,79-61 0,-126 89 0,-1-1 0,0 0 0,0 0 0,-1 0 0,1 0 0,0 0 0,-1-1 0,0 1 0,0-1 0,0 1 0,0-1 0,-1 0 0,1 0 0,-1 0 0,0 0 0,0 0 0,0 0 0,-1 0 0,1 0 0,-1 0 0,0 0 0,0 0 0,-1-1 0,1 1 0,-1 0 0,0 0 0,-3-7 0,-3-7 0,-1 0 0,0 1 0,-2 0 0,-20-28 0,9 14 0,-13-22 0,-84-97 0,91 120 0,-2 2 0,-1 1 0,-2 1 0,-41-26 0,64 47 0,-6-5 0,-1 0 0,0 2 0,-24-11 0,35 18 0,0-1 0,-1 1 0,1 0 0,0 0 0,-1 0 0,1 1 0,-1 0 0,1 0 0,-1 0 0,1 0 0,0 1 0,-1 0 0,1 1 0,0-1 0,-10 4 0,2 3-162,0-1-1,0 1 0,1 1 1,-13 11-1,19-15-389,-22 19-6274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28.684"/>
    </inkml:context>
    <inkml:brush xml:id="br0">
      <inkml:brushProperty name="width" value="0.05" units="cm"/>
      <inkml:brushProperty name="height" value="0.05" units="cm"/>
    </inkml:brush>
  </inkml:definitions>
  <inkml:trace contextRef="#ctx0" brushRef="#br0">1 1055 24575,'2'0'0,"8"-3"0,16-12 0,23-16 0,46-30 0,48-22 0,36-18 0,36-14-1449,5 4 1449,13-2 0,-1 10 0,-12 7 0,-28 18 0,-39 17 0,-43 18 0,-42 16 0,-33 13-6742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48.920"/>
    </inkml:context>
    <inkml:brush xml:id="br0">
      <inkml:brushProperty name="width" value="0.035" units="cm"/>
      <inkml:brushProperty name="height" value="0.035" units="cm"/>
      <inkml:brushProperty name="color" value="#008C3A"/>
    </inkml:brush>
  </inkml:definitions>
  <inkml:trace contextRef="#ctx0" brushRef="#br0">0 1 24575,'0'3'0,"3"1"0,3-1 0,5 0 0,2-1 0,2 0 0,2-2 0,0 1 0,1-1 0,-1 0 0,1-1 0,-1 1 0,-3 0-8191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20:41.216"/>
    </inkml:context>
    <inkml:brush xml:id="br0">
      <inkml:brushProperty name="width" value="0.035" units="cm"/>
      <inkml:brushProperty name="height" value="0.035" units="cm"/>
      <inkml:brushProperty name="color" value="#5B2D90"/>
    </inkml:brush>
  </inkml:definitions>
  <inkml:trace contextRef="#ctx0" brushRef="#br0">0 1 24575,'639'26'0,"-523"-17"0,-97-9 0,0-1 0,0-1 0,0 0 0,19-6 0,0 0-273,1 2 0,0 1 0,0 2 0,45 3 0,-67 0-6553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4T14:20:41.754"/>
    </inkml:context>
    <inkml:brush xml:id="br0">
      <inkml:brushProperty name="width" value="0.035" units="cm"/>
      <inkml:brushProperty name="height" value="0.035" units="cm"/>
      <inkml:brushProperty name="color" value="#5B2D90"/>
    </inkml:brush>
  </inkml:definitions>
  <inkml:trace contextRef="#ctx0" brushRef="#br0">1 1 24575,'14'12'0,"0"-1"0,1 0 0,1-1 0,22 11 0,-5-2 0,49 24 0,110 41 0,-103-47 0,-82-35 0,0 1 0,1 1 0,-1-1 0,0 1 0,10 7 0,-16-10 0,1 0 0,-1 0 0,0 1 0,1-1 0,-1 0 0,0 1 0,0-1 0,0 1 0,0 0 0,0-1 0,0 1 0,0 0 0,-1-1 0,1 1 0,0 0 0,-1 0 0,0 0 0,1-1 0,-1 1 0,0 0 0,0 0 0,0 0 0,0 0 0,-1 3 0,-1 2 0,0 1 0,-1-1 0,0 0 0,0 0 0,-1 0 0,0-1 0,0 1 0,0-1 0,-6 6 0,-52 52 0,52-54 0,-64 55-455,-3-3 0,-164 100 0,194-134-6371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32:38.259"/>
    </inkml:context>
    <inkml:brush xml:id="br0">
      <inkml:brushProperty name="width" value="0.035" units="cm"/>
      <inkml:brushProperty name="height" value="0.035" units="cm"/>
      <inkml:brushProperty name="color" value="#5B2D90"/>
    </inkml:brush>
  </inkml:definitions>
  <inkml:trace contextRef="#ctx0" brushRef="#br0">258 71 24575,'-30'-1'0,"15"1"0,0 0 0,-27 3 0,37-2 0,1 0 0,-1 0 0,0 0 0,1 1 0,0-1 0,-1 1 0,1 1 0,0-1 0,0 0 0,0 1 0,0 0 0,1 0 0,-4 4 0,-2 3 0,0 0 0,1 1 0,1 0 0,0 1 0,0 0 0,1 0 0,1 0 0,0 1 0,-5 21 0,4-13 0,1-1 0,2 2 0,0-1 0,0 31 0,3-37 0,0-1 0,0 0 0,1 0 0,5 25 0,-6-36 0,1 0 0,0 0 0,0 0 0,1 0 0,-1 0 0,0 0 0,1 0 0,0 0 0,0 0 0,0-1 0,0 1 0,0-1 0,0 0 0,1 1 0,-1-1 0,1 0 0,-1 0 0,1 0 0,0-1 0,0 1 0,5 1 0,13 5 0,1-1 0,0-1 0,0-2 0,43 5 0,-63-9 0,0 0 0,1-1 0,-1 1 0,0 0 0,0-1 0,0 0 0,0 1 0,1-1 0,-1 0 0,0 0 0,0 0 0,0 0 0,-1 0 0,1-1 0,0 1 0,0-1 0,-1 1 0,1-1 0,-1 1 0,1-1 0,-1 0 0,0 0 0,0 0 0,1 0 0,0-2 0,2-6 0,0-1 0,0 0 0,3-23 0,5-10 0,-7 30 0,0 0 0,0 0 0,3-22 0,-1 0 0,-4 18 0,0-1 0,1-28 0,-3-1 0,-3-75 0,2 118-170,-1 1-1,0 0 0,0-1 1,-1 1-1,1 0 0,-1 0 1,-3-7-1,-2 0-6655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32:39.173"/>
    </inkml:context>
    <inkml:brush xml:id="br0">
      <inkml:brushProperty name="width" value="0.035" units="cm"/>
      <inkml:brushProperty name="height" value="0.035" units="cm"/>
      <inkml:brushProperty name="color" value="#5B2D90"/>
    </inkml:brush>
  </inkml:definitions>
  <inkml:trace contextRef="#ctx0" brushRef="#br0">1 201 24575,'0'-2'0,"1"1"0,0 0 0,0-1 0,0 1 0,0-1 0,1 1 0,-1 0 0,0 0 0,0 0 0,1 0 0,-1 0 0,1 0 0,-1 0 0,1 0 0,-1 0 0,1 1 0,2-2 0,1 0 0,42-22 0,1 2 0,1 3 0,0 1 0,1 3 0,77-13 0,19 5 0,0 7 0,229 4 0,631 26 0,-630-7 0,128 2 0,-72 15 0,484 22 0,-430-21 0,-166-4 0,-164-19 0,-19-1 0,-118 2-1365,-5 1-5461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1:32:39.807"/>
    </inkml:context>
    <inkml:brush xml:id="br0">
      <inkml:brushProperty name="width" value="0.035" units="cm"/>
      <inkml:brushProperty name="height" value="0.035" units="cm"/>
      <inkml:brushProperty name="color" value="#5B2D90"/>
    </inkml:brush>
  </inkml:definitions>
  <inkml:trace contextRef="#ctx0" brushRef="#br0">0 1 24575,'1'4'0,"-1"1"0,1 0 0,1-1 0,-1 1 0,0-1 0,1 0 0,0 1 0,0-1 0,0 0 0,1 0 0,-1 0 0,1 0 0,0-1 0,0 1 0,1-1 0,-1 0 0,6 5 0,4 1 0,-1 0 0,1 0 0,27 12 0,-33-18 0,105 56 0,-101-52 0,0 0 0,-1 0 0,0 2 0,0-1 0,-1 1 0,0 0 0,12 19 0,-20-27 0,0 0 0,0 0 0,-1 0 0,1 0 0,-1 1 0,1-1 0,-1 0 0,0 1 0,1-1 0,-1 0 0,0 0 0,0 1 0,0-1 0,0 1 0,0-1 0,0 0 0,0 1 0,0-1 0,-1 0 0,1 0 0,0 1 0,-1-1 0,1 0 0,-1 0 0,0 1 0,1-1 0,-1 0 0,0 0 0,0 0 0,1 0 0,-1 0 0,0 0 0,0 0 0,0 0 0,0 0 0,-1-1 0,1 1 0,0 0 0,-1 0 0,-8 5 0,0-1 0,-1 0 0,-19 6 0,12-5 0,-32 14-455,2 2 0,-63 39 0,85-43-6371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1.735"/>
    </inkml:context>
    <inkml:brush xml:id="br0">
      <inkml:brushProperty name="width" value="0.035" units="cm"/>
      <inkml:brushProperty name="height" value="0.035" units="cm"/>
      <inkml:brushProperty name="color" value="#008C3A"/>
    </inkml:brush>
  </inkml:definitions>
  <inkml:trace contextRef="#ctx0" brushRef="#br0">133 161 24575,'0'-1'0,"0"0"0,0 0 0,0 0 0,0 0 0,0-1 0,0 1 0,-1 0 0,1 0 0,0 0 0,-1 0 0,1 0 0,-1 0 0,1 0 0,-1 0 0,1 0 0,-1 0 0,0 0 0,1 1 0,-1-1 0,0 0 0,0 0 0,0 1 0,0-1 0,-1 0 0,0 0 0,0 0 0,0 0 0,0 1 0,0-1 0,0 1 0,0 0 0,-1-1 0,1 1 0,0 0 0,0 0 0,0 1 0,-3-1 0,1 1 0,1-1 0,0 1 0,-1 0 0,1 0 0,0 1 0,-1-1 0,1 0 0,0 1 0,0 0 0,0 0 0,0 0 0,0 0 0,1 0 0,-1 1 0,1-1 0,-4 5 0,2 1 0,-3 4 0,1 0 0,-7 20 0,13-30 0,-1 1 0,0-1 0,0 0 0,1 0 0,-1 1 0,1-1 0,0 0 0,0 1 0,0-1 0,0 1 0,0-1 0,0 0 0,1 1 0,-1-1 0,1 0 0,0 0 0,-1 1 0,1-1 0,0 0 0,0 0 0,3 4 0,-3-5 0,0-1 0,-1 1 0,1 0 0,0 0 0,0-1 0,0 1 0,0 0 0,0-1 0,1 1 0,-1-1 0,0 1 0,0-1 0,0 0 0,0 1 0,1-1 0,-1 0 0,0 0 0,0 0 0,0 0 0,1 0 0,-1 0 0,1-1 0,2 1 0,-1-1 0,0 0 0,0-1 0,0 1 0,0 0 0,-1-1 0,1 0 0,3-2 0,1-2 0,0 1 0,-1-1 0,0-1 0,0 1 0,7-13 0,12-18 0,-10 14 0,12-24 0,-23 39 0,0 1 0,-1-1 0,-1 0 0,1 0 0,-1 0 0,-1 0 0,2-15 0,-3-20 0,-1 56 0,-1-1 0,0 1 0,-1-1 0,-4 15 0,1-8 0,1-1 0,-2 26 0,5 84-47,3-83-1271,-1-31-5508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3.141"/>
    </inkml:context>
    <inkml:brush xml:id="br0">
      <inkml:brushProperty name="width" value="0.035" units="cm"/>
      <inkml:brushProperty name="height" value="0.035" units="cm"/>
      <inkml:brushProperty name="color" value="#008C3A"/>
    </inkml:brush>
  </inkml:definitions>
  <inkml:trace contextRef="#ctx0" brushRef="#br0">85 1 24575,'-7'7'0,"0"1"0,0 1 0,1-1 0,0 1 0,1 0 0,0 0 0,0 1 0,1 0 0,0 0 0,1 0 0,0 0 0,1 0 0,0 1 0,-1 13 0,-3 24 0,1-17 0,1 39 0,4 251 0,1-313 2,-1-1 0,1 1 0,1 0 0,-1-1 0,1 1 0,1-1 0,-1 0-1,5 8 1,5 9-25,17 22-1,2 4-1311,-26-40-5491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3.743"/>
    </inkml:context>
    <inkml:brush xml:id="br0">
      <inkml:brushProperty name="width" value="0.035" units="cm"/>
      <inkml:brushProperty name="height" value="0.035" units="cm"/>
      <inkml:brushProperty name="color" value="#008C3A"/>
    </inkml:brush>
  </inkml:definitions>
  <inkml:trace contextRef="#ctx0" brushRef="#br0">129 0 24575,'-3'0'0,"-3"0"0,-2 3 0,-1 4 0,-3 0 0,1 2 0,0 3 0,1 2 0,0 4 0,-2 5 0,2 1 0,0 0 0,1-2 0,2-4-8191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4.592"/>
    </inkml:context>
    <inkml:brush xml:id="br0">
      <inkml:brushProperty name="width" value="0.035" units="cm"/>
      <inkml:brushProperty name="height" value="0.035" units="cm"/>
      <inkml:brushProperty name="color" value="#008C3A"/>
    </inkml:brush>
  </inkml:definitions>
  <inkml:trace contextRef="#ctx0" brushRef="#br0">0 0 24575,'3'0'0,"1"3"0,2 4 0,4 3 0,-1 4 0,2 1 0,-1 2 0,0 0 0,1 1 0,2-1 0,2 1 0,-2-1 0,-1-3 0,2-3 0,-3-5-8191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5.438"/>
    </inkml:context>
    <inkml:brush xml:id="br0">
      <inkml:brushProperty name="width" value="0.035" units="cm"/>
      <inkml:brushProperty name="height" value="0.035" units="cm"/>
      <inkml:brushProperty name="color" value="#008C3A"/>
    </inkml:brush>
  </inkml:definitions>
  <inkml:trace contextRef="#ctx0" brushRef="#br0">0 0 24575,'0'3'0,"0"7"0,0 7 0,0 6 0,3 6 0,7 2 0,4 6 0,5 2 0,3-3 0,0-5 0,0-2 0,-5-3 0,-1-2 0,-5-4 0,0-4 0,-2-3 0,-1-3 0,0-3-8191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19:57.266"/>
    </inkml:context>
    <inkml:brush xml:id="br0">
      <inkml:brushProperty name="width" value="0.035" units="cm"/>
      <inkml:brushProperty name="height" value="0.035" units="cm"/>
      <inkml:brushProperty name="color" value="#008C3A"/>
    </inkml:brush>
  </inkml:definitions>
  <inkml:trace contextRef="#ctx0" brushRef="#br0">340 0 24575,'-1'3'0,"0"1"0,0-1 0,-1 0 0,0 0 0,1 0 0,-1 0 0,0-1 0,-1 1 0,-3 4 0,-3 5 0,-7 10 0,-30 32 0,4-6 0,-15 38 0,-6 11 0,57-86 0,1-1 0,-1-1 0,-1 1 0,0-1 0,0 0 0,-1 0 0,-11 10 0,2-2-1365,14-10-5461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0:06.107"/>
    </inkml:context>
    <inkml:brush xml:id="br0">
      <inkml:brushProperty name="width" value="0.035" units="cm"/>
      <inkml:brushProperty name="height" value="0.035" units="cm"/>
      <inkml:brushProperty name="color" value="#008C3A"/>
    </inkml:brush>
  </inkml:definitions>
  <inkml:trace contextRef="#ctx0" brushRef="#br0">0 1 24575,'1'8'0,"1"1"0,0 0 0,0-1 0,1 1 0,0-1 0,0 0 0,1 0 0,0 0 0,0-1 0,9 11 0,-5-5 0,13 28 0,-17-29 0,0 0 0,-1 0 0,0 1 0,-1-1 0,0 19 0,-3 67 0,-1-37 0,2 224 0,-1-273 0,-1-1 0,1 0 0,-2 0 0,0 0 0,0 0 0,-1 0 0,-1-1 0,-7 16 0,6-16 0,1 1 0,0 0 0,1 1 0,0-1 0,1 1 0,0 0 0,-2 16 0,5 33-1365,0-45-5461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0:50.008"/>
    </inkml:context>
    <inkml:brush xml:id="br0">
      <inkml:brushProperty name="width" value="0.035" units="cm"/>
      <inkml:brushProperty name="height" value="0.035" units="cm"/>
      <inkml:brushProperty name="color" value="#E71224"/>
    </inkml:brush>
  </inkml:definitions>
  <inkml:trace contextRef="#ctx0" brushRef="#br0">153 0 24575,'-2'0'0,"-2"3"0,-3 1 0,-5 5 0,-2 5 0,0 4 0,-1 4 0,-1 2 0,2 1 0,4-1 0,0-2 0,3-2 0,-1-2 0,-2-3 0,0-4-8191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0:50.009"/>
    </inkml:context>
    <inkml:brush xml:id="br0">
      <inkml:brushProperty name="width" value="0.035" units="cm"/>
      <inkml:brushProperty name="height" value="0.035" units="cm"/>
      <inkml:brushProperty name="color" value="#E71224"/>
    </inkml:brush>
  </inkml:definitions>
  <inkml:trace contextRef="#ctx0" brushRef="#br0">0 0 24575,'3'0'0,"7"3"0,13 7 0,8 4 0,-1 3 0,0 1 0,-2 1 0,-3-1 0,-3-2 0,-3-2 0,-1-3 0,-1-1 0,0-1 0,-4 0 0,-3-2-8191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29.531"/>
    </inkml:context>
    <inkml:brush xml:id="br0">
      <inkml:brushProperty name="width" value="0.05" units="cm"/>
      <inkml:brushProperty name="height" value="0.05" units="cm"/>
    </inkml:brush>
  </inkml:definitions>
  <inkml:trace contextRef="#ctx0" brushRef="#br0">0 1045 24575,'3'-4'0,"0"0"0,0 0 0,0 1 0,0-1 0,0 1 0,1 0 0,0 0 0,-1 0 0,7-3 0,6-5 0,99-72 0,147-80 0,140-41 0,-249 137 0,254-75 0,508-107 0,-602 172-1365,-254 66-5461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0:50.010"/>
    </inkml:context>
    <inkml:brush xml:id="br0">
      <inkml:brushProperty name="width" value="0.035" units="cm"/>
      <inkml:brushProperty name="height" value="0.035" units="cm"/>
      <inkml:brushProperty name="color" value="#E71224"/>
    </inkml:brush>
  </inkml:definitions>
  <inkml:trace contextRef="#ctx0" brushRef="#br0">1 1 24575,'3'8'0,"6"12"0,8 11 0,4 14 0,6 6 0,5-1 0,0-5 0,-6-8 0,-4-7 0,-6-7 0,0-6 0,0-6 0,1-6 0,-1 0 0,1-1 0,-3-1-8191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0:50.011"/>
    </inkml:context>
    <inkml:brush xml:id="br0">
      <inkml:brushProperty name="width" value="0.035" units="cm"/>
      <inkml:brushProperty name="height" value="0.035" units="cm"/>
      <inkml:brushProperty name="color" value="#E71224"/>
    </inkml:brush>
  </inkml:definitions>
  <inkml:trace contextRef="#ctx0" brushRef="#br0">525 1 24575,'-3'2'0,"-4"5"0,-6 6 0,-7 7 0,-6 6 0,-9 9 0,-11 14 0,-6 7 0,0-1 0,3 2 0,-1 0 0,2-4 0,6-8 0,8-12 0,6-11 0,8-10-8191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6:06.098"/>
    </inkml:context>
    <inkml:brush xml:id="br0">
      <inkml:brushProperty name="width" value="0.035" units="cm"/>
      <inkml:brushProperty name="height" value="0.035" units="cm"/>
      <inkml:brushProperty name="color" value="#008C3A"/>
    </inkml:brush>
  </inkml:definitions>
  <inkml:trace contextRef="#ctx0" brushRef="#br0">674 18 24575,'-60'-1'0,"32"-1"0,0 2 0,-1 1 0,-28 4 0,43-2 0,0 1 0,0 0 0,0 1 0,1 1 0,0 0 0,0 0 0,-18 13 0,10-3 0,1 0 0,1 1 0,-22 25 0,3-2 0,20-23 0,2 0 0,0 2 0,-23 33 0,24-23 0,0-1 0,2 2 0,1-1 0,1 2 0,1 0 0,2 0 0,2 0 0,-5 55 0,3-21 0,4-43 0,1 1 0,2 0 0,1 36 0,2-51 0,0 1 0,1 0 0,0-1 0,0 0 0,1 0 0,0 0 0,0 0 0,1-1 0,0 1 0,9 9 0,11 18 0,-22-31 0,0-1 0,-1 1 0,2-1 0,-1 0 0,0 1 0,1-2 0,-1 1 0,1 0 0,7 3 0,41 16 0,-26-11 0,19 5 0,1-2 0,56 10 0,5 2 0,-76-19 0,-1-1 0,1-2 0,36 2 0,94-7 0,-62-1 0,-75 2 0,46-5 0,-61 3 0,0 0 0,0 0 0,0-1 0,0 0 0,-1-1 0,1 0 0,-1 0 0,9-7 0,12-10 0,0 0 0,-1-2 0,40-43 0,-42 36 0,-1-1 0,-2-1 0,-1-1 0,-2-1 0,-1 0 0,-2-2 0,21-58 0,-24 42 0,8-64 0,-19 101 0,1-9 0,-1 0 0,-1-1 0,-2-33 0,-1 46 0,0 0 0,-1 0 0,0 1 0,-1-1 0,-1 1 0,1 0 0,-2 0 0,1 0 0,-8-12 0,2 7 0,-1 1 0,-1 0 0,0 1 0,0 0 0,-2 0 0,1 2 0,-26-19 0,26 23 0,0 0 0,0 1 0,-1 1 0,0 0 0,0 1 0,0 0 0,-1 1 0,0 0 0,0 2 0,-15-2 0,-269 0 6,179 6-1377,67-2-5455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6:09.379"/>
    </inkml:context>
    <inkml:brush xml:id="br0">
      <inkml:brushProperty name="width" value="0.035" units="cm"/>
      <inkml:brushProperty name="height" value="0.035" units="cm"/>
      <inkml:brushProperty name="color" value="#008C3A"/>
    </inkml:brush>
  </inkml:definitions>
  <inkml:trace contextRef="#ctx0" brushRef="#br0">1 0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6:12.158"/>
    </inkml:context>
    <inkml:brush xml:id="br0">
      <inkml:brushProperty name="width" value="0.035" units="cm"/>
      <inkml:brushProperty name="height" value="0.035" units="cm"/>
      <inkml:brushProperty name="color" value="#008C3A"/>
    </inkml:brush>
  </inkml:definitions>
  <inkml:trace contextRef="#ctx0" brushRef="#br0">4676 0 24575,'-3'1'0,"0"-1"0,1 1 0,-1-1 0,0 1 0,0 0 0,0 0 0,1 1 0,-1-1 0,0 1 0,-3 2 0,-5 2 0,-102 51 4,-148 51 1,-130 23-86,335-113 40,-294 92-215,-317 103-53,-483 112 309,698-211 152,-571 130 374,1013-242-609,-126 21-1199,114-22-5544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6:12.959"/>
    </inkml:context>
    <inkml:brush xml:id="br0">
      <inkml:brushProperty name="width" value="0.035" units="cm"/>
      <inkml:brushProperty name="height" value="0.035" units="cm"/>
      <inkml:brushProperty name="color" value="#008C3A"/>
    </inkml:brush>
  </inkml:definitions>
  <inkml:trace contextRef="#ctx0" brushRef="#br0">308 1 24575,'-4'1'0,"1"0"0,0 0 0,0 1 0,0-1 0,0 1 0,0 0 0,0 0 0,0 0 0,0 0 0,1 0 0,-3 3 0,-4 3 0,-19 14 0,-8 7 0,-1-1 0,-54 29 0,90-57 0,-7 4 0,0 1 0,0-1 0,0 2 0,1-1 0,-1 1 0,-8 9 0,15-15 0,1 1 0,-1 0 0,1-1 0,0 1 0,-1-1 0,1 1 0,0 0 0,-1-1 0,1 1 0,0 0 0,0 0 0,0-1 0,-1 1 0,1 0 0,0-1 0,0 1 0,0 0 0,0 0 0,0-1 0,1 1 0,-1 0 0,0-1 0,0 1 0,0 0 0,1-1 0,-1 1 0,0 0 0,1-1 0,-1 1 0,0 0 0,1-1 0,-1 1 0,1-1 0,-1 1 0,1-1 0,-1 1 0,1-1 0,1 1 0,26 15 0,-6-9 0,0-1 0,0-1 0,1-1 0,24 2 0,95 0 0,-115-6 0,26 1-1365,-10-1-5461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1.522"/>
    </inkml:context>
    <inkml:brush xml:id="br0">
      <inkml:brushProperty name="width" value="0.035" units="cm"/>
      <inkml:brushProperty name="height" value="0.035" units="cm"/>
      <inkml:brushProperty name="color" value="#E71224"/>
    </inkml:brush>
  </inkml:definitions>
  <inkml:trace contextRef="#ctx0" brushRef="#br0">778 107 24575,'-16'-7'0,"-1"1"0,0 0 0,0 1 0,-29-5 0,-72-3 0,-59 6 0,138 7 0,-1 2 0,-57 10 0,94-11 0,0 0 0,-1-1 0,1 1 0,0 0 0,-1 1 0,1-1 0,0 1 0,0-1 0,0 1 0,0 0 0,0 0 0,1 0 0,-1 0 0,0 1 0,1-1 0,-4 5 0,2 0 0,0 1 0,1 0 0,0 0 0,0 0 0,-3 12 0,6-18 0,-41 127 0,19-65 0,-26 128 0,44-149 0,2 0 0,4 47 0,-1-19 0,-1-58 0,1 0 0,0 0 0,1 0 0,1 0 0,0 0 0,0-1 0,1 1 0,1-1 0,0 0 0,1 0 0,0 0 0,1-1 0,0 0 0,13 16 0,1 0 0,1-1 0,1-1 0,2-1 0,0 0 0,1-2 0,44 28 0,16-3 0,122 47 0,-77-31 0,-122-59 0,0 1 0,1-2 0,-1 1 0,1-1 0,0-1 0,0 0 0,0 0 0,1-1 0,16 0 0,-19-1 0,0 0 0,1-1 0,-1 0 0,0 0 0,0-1 0,0 0 0,0 0 0,0-1 0,0 0 0,-1 0 0,1-1 0,-1 0 0,9-7 0,7-2 0,1 0 0,0 1 0,1 1 0,0 2 0,33-8 0,-25 6 0,4 0 0,-12 4 0,0-1 0,-1-1 0,0-1 0,37-21 0,-55 27 0,-1-1 0,1 0 0,-1 0 0,0 0 0,0-1 0,0 1 0,-1-1 0,0 0 0,0-1 0,-1 1 0,0-1 0,0 1 0,3-11 0,-2 2 0,0-1 0,-1 1 0,-1-1 0,0 0 0,-1-16 0,0-50 0,-5-150 0,2 221 0,0 0 0,-1 1 0,0-1 0,-1 1 0,0 0 0,-11-19 0,-3-10 0,4 6 0,-2-1 0,-1 2 0,-2 0 0,0 2 0,-3 0 0,0 1 0,-2 1 0,-38-36 0,44 48 0,-62-51 0,69 59 0,-1 1 0,1 0 0,-1 1 0,0 0 0,-24-8 0,-169-43 0,-9 2-260,164 43-845,6 2-5721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2.875"/>
    </inkml:context>
    <inkml:brush xml:id="br0">
      <inkml:brushProperty name="width" value="0.035" units="cm"/>
      <inkml:brushProperty name="height" value="0.035" units="cm"/>
      <inkml:brushProperty name="color" value="#E71224"/>
    </inkml:brush>
  </inkml:definitions>
  <inkml:trace contextRef="#ctx0" brushRef="#br0">1452 287 24575,'-213'-6'0,"155"1"0,-95-20 0,147 24 0,-395-85 0,325 69 0,-87-32 0,32 8 0,-106-14-1365,224 53-5461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3.919"/>
    </inkml:context>
    <inkml:brush xml:id="br0">
      <inkml:brushProperty name="width" value="0.035" units="cm"/>
      <inkml:brushProperty name="height" value="0.035" units="cm"/>
      <inkml:brushProperty name="color" value="#E71224"/>
    </inkml:brush>
  </inkml:definitions>
  <inkml:trace contextRef="#ctx0" brushRef="#br0">343 1 24575,'-303'0'0,"301"-1"0,0 1 0,1 0 0,-1 0 0,0 0 0,0 0 0,1 0 0,-1 1 0,0-1 0,1 0 0,-1 1 0,1-1 0,-1 1 0,0 0 0,1 0 0,0-1 0,-1 1 0,1 0 0,-1 0 0,1 0 0,0 0 0,0 1 0,-2 0 0,3 0 0,-1 0 0,1 0 0,-1 0 0,1 0 0,0 0 0,0 0 0,0-1 0,0 1 0,0 0 0,0 0 0,1 0 0,-1 0 0,0 0 0,1 0 0,0 0 0,-1-1 0,1 1 0,0 0 0,2 2 0,14 27 0,2-1 0,2-1 0,28 31 0,10 15 0,-46-59 0,1-1 0,0-1 0,18 14 0,-17-15 0,-1 0 0,0 1 0,14 18 0,-8-10-1365,-11-16-5461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6.795"/>
    </inkml:context>
    <inkml:brush xml:id="br0">
      <inkml:brushProperty name="width" value="0.035" units="cm"/>
      <inkml:brushProperty name="height" value="0.035" units="cm"/>
      <inkml:brushProperty name="color" value="#E71224"/>
    </inkml:brush>
  </inkml:definitions>
  <inkml:trace contextRef="#ctx0" brushRef="#br0">0 1 24575,'3'74'0,"16"90"0,-8-84 0,-5-32 0,0-9 0,0 61 0,-7-73-103,1-12-149,-1-1-1,2 1 1,0-1-1,5 26 1,-3-27-6574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0.277"/>
    </inkml:context>
    <inkml:brush xml:id="br0">
      <inkml:brushProperty name="width" value="0.05" units="cm"/>
      <inkml:brushProperty name="height" value="0.05" units="cm"/>
    </inkml:brush>
  </inkml:definitions>
  <inkml:trace contextRef="#ctx0" brushRef="#br0">1 1460 24575,'9'-4'0,"0"0"0,-1 0 0,1-1 0,-1 0 0,0 0 0,7-7 0,0 0 0,72-52 0,177-127 0,15 17 0,329-109-666,27 54-1,725-216-476,-1289 422-4572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7.687"/>
    </inkml:context>
    <inkml:brush xml:id="br0">
      <inkml:brushProperty name="width" value="0.035" units="cm"/>
      <inkml:brushProperty name="height" value="0.035" units="cm"/>
      <inkml:brushProperty name="color" value="#E71224"/>
    </inkml:brush>
  </inkml:definitions>
  <inkml:trace contextRef="#ctx0" brushRef="#br0">1 78 24575,'5'0'0,"-1"0"0,1-1 0,-1 0 0,1 0 0,-1 0 0,1-1 0,-1 1 0,0-1 0,0 0 0,0 0 0,0-1 0,0 1 0,0-1 0,0 0 0,-1 0 0,4-4 0,14-10 0,-16 14 0,-1 1 0,0-1 0,1 1 0,0 0 0,-1 1 0,1-1 0,0 1 0,0 0 0,0 0 0,6 0 0,56 1 0,-39 1 0,152-6-1365,-144 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08.903"/>
    </inkml:context>
    <inkml:brush xml:id="br0">
      <inkml:brushProperty name="width" value="0.035" units="cm"/>
      <inkml:brushProperty name="height" value="0.035" units="cm"/>
      <inkml:brushProperty name="color" value="#E71224"/>
    </inkml:brush>
  </inkml:definitions>
  <inkml:trace contextRef="#ctx0" brushRef="#br0">0 1 24575,'0'34'0,"1"-1"0,9 52 0,-2-16 0,-7-52 0,1 1 0,1-1 0,0 0 0,8 23 0,-6-24 0,-1 1 0,0-1 0,1 19 0,0 2 0,-3-26-90,7 36-547,3 67-1,-12-100-6188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10.723"/>
    </inkml:context>
    <inkml:brush xml:id="br0">
      <inkml:brushProperty name="width" value="0.035" units="cm"/>
      <inkml:brushProperty name="height" value="0.035" units="cm"/>
      <inkml:brushProperty name="color" value="#E71224"/>
    </inkml:brush>
  </inkml:definitions>
  <inkml:trace contextRef="#ctx0" brushRef="#br0">1 18 24575,'52'-14'0,"-23"12"0,0 1 0,0 1 0,1 1 0,-1 1 0,0 2 0,35 9 0,-54-11 0,1 1 0,-1 0 0,0 1 0,19 8 0,-26-10 0,0 0 0,0 1 0,0-1 0,-1 0 0,1 1 0,0 0 0,-1 0 0,0 0 0,0 0 0,1 0 0,-2 0 0,1 0 0,0 1 0,-1-1 0,0 0 0,1 1 0,0 6 0,-1-7 0,10 47 0,-2 0 0,-2 1 0,1 64 0,-8-102 0,-1 0 0,0 0 0,-1-1 0,0 1 0,-6 16 0,5-22 0,1-1 0,-1 1 0,0-1 0,-1 0 0,0 0 0,0 0 0,0-1 0,0 1 0,-1-1 0,0 0 0,-7 6 0,1-2 0,1 0 0,-15 20 0,18-20 0,-1 0 0,0-1 0,0 0 0,-18 13 0,12-11 48,-22 21 0,25-21-413,0-1 0,-1 0-1,-15 10 1,18-14-6461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15.870"/>
    </inkml:context>
    <inkml:brush xml:id="br0">
      <inkml:brushProperty name="width" value="0.035" units="cm"/>
      <inkml:brushProperty name="height" value="0.035" units="cm"/>
      <inkml:brushProperty name="color" value="#E71224"/>
    </inkml:brush>
  </inkml:definitions>
  <inkml:trace contextRef="#ctx0" brushRef="#br0">1 51 24575,'-1'43'0,"3"48"0,-3-90 0,1 0 0,0 0 0,0 0 0,0 0 0,0 0 0,1 0 0,-1 0 0,0 0 0,0-1 0,0 1 0,1 0 0,-1 0 0,0 0 0,1 0 0,-1-1 0,1 1 0,-1 0 0,1 0 0,-1-1 0,1 1 0,0 0 0,0 0 0,0-1 0,0 0 0,0 0 0,-1 0 0,1 0 0,0-1 0,-1 1 0,1 0 0,0-1 0,-1 1 0,1 0 0,-1-1 0,1 1 0,0-1 0,-1 1 0,1 0 0,-1-1 0,1 0 0,-1 1 0,0-1 0,1 1 0,0-2 0,3-4 0,-1 0 0,1 0 0,-1-1 0,4-9 0,2-33 0,-9 43 0,0 1 0,1-1 0,0 1 0,0-1 0,0 1 0,1-1 0,0 1 0,0 0 0,0 0 0,0 0 0,1 0 0,0 0 0,0 0 0,6-5 0,-6 6 0,17-13 0,-20 17 0,0 0 0,1 0 0,-1 0 0,0 0 0,0 0 0,1 0 0,-1 0 0,0 0 0,0 0 0,1-1 0,-1 1 0,0 0 0,1 1 0,-1-1 0,0 0 0,1 0 0,-1 0 0,0 0 0,0 0 0,1 0 0,-1 0 0,0 0 0,0 0 0,1 1 0,-1-1 0,0 0 0,1 0 0,3 15 0,-4 57 0,0-53 0,-1 0 0,2 1 0,1-1 0,5 25 0,-6-38 0,3 8 0,-2-14 0,-2-10 0,-1-28 0,0 20 0,0 1 0,3-23 0,-2 35 0,1 1 0,0 0 0,0 0 0,0 0 0,0 0 0,1 0 0,-1 0 0,1 1 0,0-1 0,0 0 0,0 1 0,1 0 0,-1-1 0,6-5 0,1 2 0,-6 4 0,0 0 0,0 0 0,1 0 0,-1 1 0,1-1 0,0 1 0,4-2 0,-6 4 0,-1-1 0,1 1 0,-1 0 0,0 0 0,1 0 0,-1 0 0,1 0 0,-1 0 0,1 0 0,-1 0 0,0 1 0,1-1 0,-1 1 0,0-1 0,1 1 0,-1-1 0,0 1 0,1 0 0,-1-1 0,0 1 0,0 0 0,0 0 0,0 0 0,0 0 0,0 0 0,2 2 0,2 3 12,-1 1 0,1-1 0,-1 1 0,-1-1 0,1 1 0,-1 0 0,0 1 0,-1-1 0,4 15 0,-3-4-383,-1 0-1,0-1 1,-2 22 0,0-24-6455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16.380"/>
    </inkml:context>
    <inkml:brush xml:id="br0">
      <inkml:brushProperty name="width" value="0.035" units="cm"/>
      <inkml:brushProperty name="height" value="0.035" units="cm"/>
      <inkml:brushProperty name="color" value="#E71224"/>
    </inkml:brush>
  </inkml:definitions>
  <inkml:trace contextRef="#ctx0" brushRef="#br0">1 3 24575,'0'-2'0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17.519"/>
    </inkml:context>
    <inkml:brush xml:id="br0">
      <inkml:brushProperty name="width" value="0.035" units="cm"/>
      <inkml:brushProperty name="height" value="0.035" units="cm"/>
      <inkml:brushProperty name="color" value="#E71224"/>
    </inkml:brush>
  </inkml:definitions>
  <inkml:trace contextRef="#ctx0" brushRef="#br0">0 0 24575,'0'6'0,"0"5"0,0 2 0,0 4 0,0 0 0,0 1 0,0 0 0,0 0 0,0 0 0,0-1 0,0 0 0,0 0 0,0 0 0,0-3-8191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20.549"/>
    </inkml:context>
    <inkml:brush xml:id="br0">
      <inkml:brushProperty name="width" value="0.035" units="cm"/>
      <inkml:brushProperty name="height" value="0.035" units="cm"/>
      <inkml:brushProperty name="color" value="#E71224"/>
    </inkml:brush>
  </inkml:definitions>
  <inkml:trace contextRef="#ctx0" brushRef="#br0">4 132 24575,'0'102'0,"-2"-144"0,1 25 0,0-1 0,2 1 0,0 0 0,4-23 0,-3 35 0,0-1 0,1 1 0,0-1 0,0 1 0,0 0 0,1 0 0,0 1 0,-1-1 0,2 1 0,-1 0 0,0 0 0,1 0 0,0 1 0,0-1 0,0 1 0,0 0 0,1 0 0,7-2 0,-11 5 0,1 0 0,-1 1 0,1-1 0,-1 1 0,1 0 0,-1-1 0,0 1 0,1 0 0,-1 0 0,0 0 0,0 1 0,0-1 0,0 1 0,0-1 0,0 1 0,0-1 0,0 1 0,0 0 0,1 3 0,2 0 0,-1 1 0,1 0 0,-1 0 0,-1 0 0,6 11 0,-6-5 0,0 0 0,3 19 0,-1-2 0,-2-8-100,-1 0-1,0 0 0,-3 25 1,1-27-863,0-4-5863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27:22.322"/>
    </inkml:context>
    <inkml:brush xml:id="br0">
      <inkml:brushProperty name="width" value="0.035" units="cm"/>
      <inkml:brushProperty name="height" value="0.035" units="cm"/>
      <inkml:brushProperty name="color" value="#E71224"/>
    </inkml:brush>
  </inkml:definitions>
  <inkml:trace contextRef="#ctx0" brushRef="#br0">3 1 24575,'-3'0'0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47:55.093"/>
    </inkml:context>
    <inkml:brush xml:id="br0">
      <inkml:brushProperty name="width" value="0.035" units="cm"/>
      <inkml:brushProperty name="height" value="0.035" units="cm"/>
      <inkml:brushProperty name="color" value="#E71224"/>
    </inkml:brush>
  </inkml:definitions>
  <inkml:trace contextRef="#ctx0" brushRef="#br0">1 323 24575,'4'0'0,"-1"-1"0,1 1 0,0-1 0,0 0 0,-1 0 0,1-1 0,-1 1 0,1-1 0,-1 1 0,4-3 0,34-26 0,-15 11 0,216-128 0,-194 123 0,1 2 0,1 2 0,66-18 0,-108 36 0,0 0 0,0 1 0,0-1 0,1 1 0,-1 1 0,0 0 0,11 1 0,-16-1 0,1 1 0,-1 0 0,1 1 0,-1-1 0,1 0 0,-1 1 0,1 0 0,-1 0 0,0 0 0,0 0 0,0 0 0,0 1 0,-1-1 0,1 1 0,-1 0 0,1 0 0,3 6 0,66 123 0,-53-93 0,2 0 0,31 43 0,-41-65 0,16 20 0,-26-36 0,0 0 0,0 0 0,1 1 0,-1-1 0,0 0 0,0 0 0,1-1 0,-1 1 0,1 0 0,-1 0 0,1-1 0,-1 1 0,1-1 0,-1 1 0,1-1 0,-1 0 0,1 1 0,0-1 0,-1 0 0,1 0 0,-1 0 0,4-1 0,9-4 0,0-1 0,0 0 0,-1-1 0,1-1 0,11-9 0,15-8 0,5-1 0,2 2 0,0 2 0,1 3 0,1 1 0,1 3 0,83-15 0,-127 29 0,-1 1 0,0 0 0,1 0 0,-1 0 0,0 1 0,0 0 0,1 0 0,-1 0 0,0 0 0,0 1 0,0 0 0,9 5 0,0 2 0,0 1 0,23 19 0,-29-21 0,1-1 0,-1 1 0,2-2 0,-1 1 0,1-1 0,0-1 0,0 0 0,21 7 0,-21-10 0,0-1 0,0 0 0,0-1 0,-1 0 0,1 0 0,0-1 0,0-1 0,0 1 0,0-2 0,-1 1 0,1-1 0,9-5 0,14-7 0,59-38 0,-77 44 0,50-33 0,-25 15 0,79-39 0,-116 65 0,-1 0 0,0-1 0,1 1 0,-1 0 0,1 1 0,0-1 0,-1 0 0,1 1 0,0 0 0,-1-1 0,1 1 0,0 0 0,0 0 0,-1 1 0,1-1 0,0 0 0,-1 1 0,1 0 0,0 0 0,-1-1 0,1 2 0,-1-1 0,0 0 0,5 3 0,-2 1 0,0 0 0,0 1 0,-1 0 0,0 0 0,0 0 0,0 1 0,3 8 0,-2-6 0,0 1 0,1-1 0,10 13 0,-14-20 0,0 0 0,0 1 0,0-1 0,0-1 0,1 1 0,-1 0 0,1-1 0,-1 1 0,1-1 0,0 1 0,-1-1 0,1 0 0,0 0 0,0-1 0,0 1 0,0-1 0,3 1 0,4-1 0,-1-1 0,1 1 0,0-2 0,-1 0 0,1 0 0,-1 0 0,10-5 0,62-29 0,-69 30 0,49-26 0,-28 14 0,0 2 0,72-25 0,-101 40 0,1 0 0,0 0 0,0 0 0,0 0 0,-1 1 0,1 0 0,0 0 0,0 0 0,0 1 0,0 0 0,0 0 0,-1 0 0,1 0 0,8 4 0,-7-2 0,1 1 0,-1 1 0,0-1 0,-1 1 0,1 0 0,-1 0 0,0 0 0,0 1 0,5 6 0,22 42 0,-25-41 0,0-1 0,0 1 0,14 15 0,-17-24 0,0 0 0,0-1 0,0 0 0,0 0 0,1 0 0,-1 0 0,1-1 0,-1 1 0,1-1 0,0 0 0,0-1 0,0 1 0,0-1 0,0 0 0,0 0 0,0-1 0,1 0 0,-1 0 0,0 0 0,0 0 0,0-1 0,1 0 0,-1 0 0,7-2 0,10-5 0,0 0 0,-1-1 0,0-2 0,22-13 0,-24 13 0,5-4 0,-15 9 0,0 0 0,0 1 0,0 0 0,1 0 0,0 1 0,0 0 0,0 1 0,15-3 0,-22 6 0,0 0 0,0 1 0,0-1 0,0 1 0,0 0 0,0 0 0,-1 0 0,1 0 0,0 0 0,0 1 0,-1-1 0,1 1 0,-1-1 0,4 4 0,33 34 0,-21-20 0,-14-15 0,0 0 0,0-1 0,1 1 0,0-1 0,-1 0 0,1 0 0,0-1 0,0 1 0,1-1 0,-1 0 0,0 0 0,7 0 0,-5-1 0,1 0 0,0-1 0,-1 0 0,1-1 0,0 0 0,-1 0 0,1-1 0,11-3 0,29-12 0,-1-3 0,64-35 0,-58 27 0,68-26 0,-117 53 0,0-1 0,0 1 0,0 0 0,0 0 0,0 1 0,1-1 0,-1 1 0,0 0 0,0 0 0,1 0 0,-1 0 0,0 1 0,0 0 0,0 0 0,8 2 0,-7 0 0,-1 0 0,1 0 0,0 0 0,-1 0 0,0 1 0,0-1 0,0 1 0,0 0 0,-1 1 0,1-1 0,3 7 0,19 31 0,-17-24 0,2 0 0,17 21 0,-26-37 0,0 0 0,-1-1 0,1 1 0,0 0 0,0-1 0,0 1 0,0-1 0,1 1 0,-1-1 0,0 0 0,1 0 0,-1 0 0,0 0 0,1-1 0,-1 1 0,1 0 0,-1-1 0,1 0 0,-1 0 0,1 0 0,0 0 0,-1 0 0,1 0 0,-1 0 0,1-1 0,-1 0 0,1 1 0,-1-1 0,0 0 0,1 0 0,-1 0 0,3-2 0,7-5 0,0 0 0,0-1 0,-1 0 0,17-19 0,2 0 0,-28 26-54,0 1-1,0 0 0,0 0 1,0 0-1,1 0 1,-1 0-1,0 0 0,0 0 1,1 1-1,-1-1 1,0 1-1,1 0 0,-1 0 1,0 0-1,1 0 0,-1 0 1,0 0-1,1 0 1,-1 1-1,0-1 0,1 1 1,-1 0-1,0 0 1,3 1-1,8 3-6771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4:48:01.233"/>
    </inkml:context>
    <inkml:brush xml:id="br0">
      <inkml:brushProperty name="width" value="0.035" units="cm"/>
      <inkml:brushProperty name="height" value="0.035" units="cm"/>
      <inkml:brushProperty name="color" value="#E71224"/>
    </inkml:brush>
  </inkml:definitions>
  <inkml:trace contextRef="#ctx0" brushRef="#br0">0 446 24575,'2'1'0,"0"0"0,-1 0 0,1 1 0,-1-1 0,1 1 0,-1 0 0,0-1 0,1 1 0,-1 0 0,0 0 0,0 0 0,0 0 0,-1 0 0,2 3 0,2 4 0,99 140 0,-101-147 0,-1 0 0,1 0 0,0-1 0,0 1 0,-1-1 0,1 1 0,0-1 0,0 1 0,1-1 0,-1 0 0,0 0 0,0 0 0,1 0 0,-1-1 0,0 1 0,1-1 0,-1 1 0,0-1 0,1 0 0,-1 0 0,1 0 0,-1 0 0,1 0 0,-1 0 0,0-1 0,1 1 0,-1-1 0,0 0 0,1 0 0,-1 0 0,0 0 0,0 0 0,2-1 0,10-7 0,0 1 0,-1-2 0,-1 0 0,13-12 0,-14 13 0,263-251 110,24-21-1585,-256 245-5351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0.981"/>
    </inkml:context>
    <inkml:brush xml:id="br0">
      <inkml:brushProperty name="width" value="0.05" units="cm"/>
      <inkml:brushProperty name="height" value="0.05" units="cm"/>
    </inkml:brush>
  </inkml:definitions>
  <inkml:trace contextRef="#ctx0" brushRef="#br0">0 1029 24575,'11'-11'0,"13"-10"0,16-13 0,33-23 0,30-19 0,17-11 0,14-8 0,16-2 0,20-2 0,14 5-1201,3 12 1201,-11 15 0,-13 10 0,-13 9-253,-16 7 253,-16 10 0,-22 11 0,-28 9-6737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1:39.075"/>
    </inkml:context>
    <inkml:brush xml:id="br0">
      <inkml:brushProperty name="width" value="0.035" units="cm"/>
      <inkml:brushProperty name="height" value="0.035" units="cm"/>
      <inkml:brushProperty name="color" value="#E71224"/>
    </inkml:brush>
  </inkml:definitions>
  <inkml:trace contextRef="#ctx0" brushRef="#br0">708 17 24575,'0'0'0,"0"-1"0,-1 0 0,1 1 0,0-1 0,-1 0 0,1 1 0,-1-1 0,1 0 0,-1 1 0,1-1 0,-1 1 0,0-1 0,1 1 0,-1-1 0,1 1 0,-1-1 0,0 1 0,0-1 0,1 1 0,-1 0 0,0 0 0,0-1 0,1 1 0,-1 0 0,0 0 0,0 0 0,-1 0 0,-25-3 0,24 3 0,-170-2 0,90 3 0,70 0 0,1 1 0,-1 0 0,1 0 0,-1 1 0,-12 5 0,-38 8 0,54-14 0,1 0 0,-1 0 0,1 1 0,0-1 0,-1 2 0,1-1 0,1 1 0,-1 1 0,0-1 0,1 1 0,0 1 0,0-1 0,1 1 0,-9 10 0,-20 25 0,23-27 0,-21 29 0,28-36 0,1 1 0,0 0 0,0-1 0,1 1 0,0 1 0,1-1 0,-1 0 0,2 1 0,-1-1 0,0 14 0,-4 33 0,1-25 0,1 37 0,3-20 0,3 57 0,-1-98 0,1 0 0,-1 1 0,1-1 0,0 0 0,1 0 0,0-1 0,4 9 0,27 37 0,-28-43 0,100 128 0,-17-42 0,-61-65 0,-19-19 0,0-1 0,1 0 0,0 0 0,15 10 0,-9-10 0,0-1 0,0 0 0,1-1 0,0-1 0,0 0 0,35 6 0,14 2 0,-39-8 0,0 0 0,0-2 0,39 2 0,-45-6 0,-1-1 0,26-5 0,-39 5 0,1-1 0,-1 0 0,0 0 0,0-1 0,0 0 0,0 0 0,-1 0 0,1-1 0,9-8 0,26-22 0,37-41 0,-46 44 0,-25 24 0,0 0 0,0-1 0,-1 0 0,0 0 0,0-1 0,-1 0 0,6-10 0,5-13 0,31-43 0,9-18 0,-47 71 0,0-1 0,7-30 0,-2 6 0,-11 32 0,-1-1 0,0 0 0,-1 0 0,0-24 0,4-31 0,-2 47 0,2-36 0,-6 53 0,0 1 0,0-1 0,0 1 0,-1-1 0,0 1 0,0 0 0,-1-1 0,0 1 0,0 0 0,-5-11 0,3 13 0,1 0 0,-1 0 0,1 1 0,-1-1 0,0 1 0,0 0 0,0 0 0,-1 0 0,-8-4 0,-46-16 0,52 21 0,-30-10 0,-1 2 0,-1 2 0,-43-4 0,32 3-1365,36 6-5461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1:45.954"/>
    </inkml:context>
    <inkml:brush xml:id="br0">
      <inkml:brushProperty name="width" value="0.035" units="cm"/>
      <inkml:brushProperty name="height" value="0.035" units="cm"/>
      <inkml:brushProperty name="color" value="#E71224"/>
    </inkml:brush>
  </inkml:definitions>
  <inkml:trace contextRef="#ctx0" brushRef="#br0">969 669 24575,'-20'-19'0,"-4"-7"0,-2 1 0,-1 2 0,-30-20 0,-222-110 0,75 47 0,157 78 0,1-2 0,-49-41 0,18-6 122,30 28-1609,27 30-5339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1:50.268"/>
    </inkml:context>
    <inkml:brush xml:id="br0">
      <inkml:brushProperty name="width" value="0.035" units="cm"/>
      <inkml:brushProperty name="height" value="0.035" units="cm"/>
      <inkml:brushProperty name="color" value="#E71224"/>
    </inkml:brush>
  </inkml:definitions>
  <inkml:trace contextRef="#ctx0" brushRef="#br0">0 1 24575,'0'2'0,"0"5"0,0 6 0,0 7 0,0 6 0,3 9 0,4 8 0,3 5 0,0 0 0,-2-5 0,2-4 0,-3-6 0,-1-6 0,-2-5 0,1-2 0,0-6-8191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1:50.888"/>
    </inkml:context>
    <inkml:brush xml:id="br0">
      <inkml:brushProperty name="width" value="0.035" units="cm"/>
      <inkml:brushProperty name="height" value="0.035" units="cm"/>
      <inkml:brushProperty name="color" value="#E71224"/>
    </inkml:brush>
  </inkml:definitions>
  <inkml:trace contextRef="#ctx0" brushRef="#br0">0 0 24575,'3'6'0,"9"8"0,12 9 0,4 5 0,3 2 0,-3 0 0,-2-1 0,2-1 0,-2-3 0,1-3 0,-2-5 0,-5-6-8191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23.071"/>
    </inkml:context>
    <inkml:brush xml:id="br0">
      <inkml:brushProperty name="width" value="0.035" units="cm"/>
      <inkml:brushProperty name="height" value="0.035" units="cm"/>
      <inkml:brushProperty name="color" value="#E71224"/>
    </inkml:brush>
  </inkml:definitions>
  <inkml:trace contextRef="#ctx0" brushRef="#br0">0 402 24575,'37'-2'0,"0"-2"0,-1-1 0,71-20 0,-31 6 0,98-20 0,360-92 0,-512 124 0,43-12 0,0-3 0,83-40 0,-140 57-151,0 1-1,0-1 0,0 0 0,-1-1 1,0 0-1,0 0 0,-1 0 1,8-10-1,-9 9-6674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24.048"/>
    </inkml:context>
    <inkml:brush xml:id="br0">
      <inkml:brushProperty name="width" value="0.035" units="cm"/>
      <inkml:brushProperty name="height" value="0.035" units="cm"/>
      <inkml:brushProperty name="color" value="#E71224"/>
    </inkml:brush>
  </inkml:definitions>
  <inkml:trace contextRef="#ctx0" brushRef="#br0">1 72 24575,'172'-4'0,"0"-8"0,207-41 0,-374 52 0,0 0 0,0 1 0,1-1 0,-1 1 0,7 1 0,-12-1 0,0 0 0,1 0 0,-1 0 0,1 0 0,-1 0 0,1 0 0,-1 1 0,1-1 0,-1 0 0,1 0 0,-1 0 0,0 1 0,1-1 0,-1 0 0,0 0 0,1 1 0,-1-1 0,1 0 0,-1 1 0,0-1 0,0 1 0,1-1 0,-1 0 0,1 2 0,-2-1 0,1-1 0,0 1 0,0 0 0,0 0 0,0 0 0,-1 0 0,1 0 0,0 0 0,-1-1 0,1 1 0,-1 0 0,1 0 0,-1-1 0,1 1 0,-1 0 0,0 0 0,1-1 0,-2 2 0,-127 115 0,113-103 0,-1 0 0,0-1 0,-32 18 0,-62 25 0,57-29 0,17-9-1365,23-12-5461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26.883"/>
    </inkml:context>
    <inkml:brush xml:id="br0">
      <inkml:brushProperty name="width" value="0.035" units="cm"/>
      <inkml:brushProperty name="height" value="0.035" units="cm"/>
      <inkml:brushProperty name="color" value="#E71224"/>
    </inkml:brush>
  </inkml:definitions>
  <inkml:trace contextRef="#ctx0" brushRef="#br0">0 138 24575,'362'-8'0,"360"-54"0,-555 38 0,182-19 0,-272 43-1365,-66 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27.566"/>
    </inkml:context>
    <inkml:brush xml:id="br0">
      <inkml:brushProperty name="width" value="0.035" units="cm"/>
      <inkml:brushProperty name="height" value="0.035" units="cm"/>
      <inkml:brushProperty name="color" value="#E71224"/>
    </inkml:brush>
  </inkml:definitions>
  <inkml:trace contextRef="#ctx0" brushRef="#br0">308 1 24575,'193'10'0,"-165"-8"0,-17-2 0,0 1 0,19 4 0,-27-5 0,-1 1 0,1 0 0,-1 0 0,1 0 0,-1 0 0,0 0 0,1 0 0,-1 1 0,0-1 0,0 1 0,0-1 0,0 1 0,0 0 0,0 0 0,0 0 0,1 3 0,-2-3 0,0 0 0,-1 0 0,1 1 0,-1-1 0,0 0 0,0 0 0,0 0 0,0 0 0,0 0 0,0 0 0,0 0 0,-1 1 0,1-1 0,-1 0 0,0 0 0,1 0 0,-1 0 0,0-1 0,0 1 0,0 0 0,0 0 0,-1 0 0,-1 1 0,-4 7 0,-1 0 0,-15 13 0,0-3 0,0-1 0,-1-1 0,-37 21 0,-83 35 0,119-61 0,-230 96-1365,239-103-5461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33.275"/>
    </inkml:context>
    <inkml:brush xml:id="br0">
      <inkml:brushProperty name="width" value="0.035" units="cm"/>
      <inkml:brushProperty name="height" value="0.035" units="cm"/>
      <inkml:brushProperty name="color" value="#E71224"/>
    </inkml:brush>
  </inkml:definitions>
  <inkml:trace contextRef="#ctx0" brushRef="#br0">322 156 24575,'0'-17'0,"0"0"0,-5-20 0,4 31 0,0 0 0,0 0 0,-1 1 0,0-1 0,-1 0 0,1 1 0,-1 0 0,0 0 0,-7-10 0,8 13 0,-1 0 0,1 0 0,-1 0 0,0 1 0,0-1 0,1 0 0,-1 1 0,0 0 0,0 0 0,-1 0 0,1 0 0,0 0 0,0 1 0,0 0 0,0-1 0,-4 1 0,-9 0 0,-30 3 0,43-2 0,-3 0 0,0 1 0,0-1 0,0 1 0,0 1 0,0-1 0,1 1 0,-1 0 0,1 0 0,-6 5 0,-2 2 0,-1 1 0,-12 13 0,21-18 0,0 0 0,-1 0 0,2 0 0,-1 1 0,1-1 0,0 1 0,1 0 0,-1 0 0,1 1 0,1-1 0,-1 1 0,1-1 0,1 1 0,-1 0 0,1 0 0,1 0 0,-1 0 0,2 10 0,-1-7 0,1 1 0,-1-1 0,2 0 0,0 0 0,0 0 0,1 0 0,6 16 0,-7-24 0,0 0 0,-1 0 0,1 0 0,1 0 0,-1 0 0,0 0 0,1 0 0,-1-1 0,1 1 0,0-1 0,0 0 0,0 0 0,0 0 0,0 0 0,0 0 0,0-1 0,1 1 0,-1-1 0,1 0 0,-1 0 0,1 0 0,-1 0 0,1-1 0,0 0 0,-1 0 0,8 0 0,9-3 0,1 0 0,-1-1 0,1-2 0,-1 0 0,-1-1 0,1 0 0,22-14 0,-40 20 0,0-1 0,1 1 0,-1-1 0,0 1 0,0-1 0,0 0 0,0 0 0,0 0 0,0 0 0,0-1 0,-1 1 0,1 0 0,-1-1 0,2-2 0,0-3 0,-1 0 0,1 0 0,1-11 0,-3 11 0,0 1 0,1 0 0,0 0 0,0 0 0,4-7 0,-6 14 0,0 0 0,0-1 0,0 1 0,0 0 0,0 0 0,0 0 0,0 0 0,0 0 0,0 0 0,0 0 0,0-1 0,0 1 0,0 0 0,0 0 0,0 0 0,0 0 0,0 0 0,0 0 0,0 0 0,0-1 0,0 1 0,0 0 0,0 0 0,0 0 0,0 0 0,0 0 0,0 0 0,0 0 0,0 0 0,1 0 0,-1 0 0,0-1 0,0 1 0,0 0 0,0 0 0,0 0 0,0 0 0,0 0 0,0 0 0,1 0 0,-1 0 0,0 0 0,0 0 0,0 0 0,0 0 0,0 0 0,0 0 0,0 0 0,1 0 0,-1 0 0,0 0 0,0 0 0,0 0 0,0 0 0,0 0 0,0 0 0,0 0 0,0 0 0,1 0 0,-1 0 0,0 0 0,0 1 0,0-1 0,0 0 0,0 0 0,0 0 0,0 0 0,0 0 0,1 12 0,-4 19 0,3-31 0,-12 60 0,8-46 0,1 1 0,0-1 0,1 1 0,1 0 0,1 25 0,0-37 6,1 0 0,0 0-1,0 0 1,0-1 0,0 1-1,0-1 1,0 1 0,1-1 0,-1 1-1,1-1 1,0 0 0,-1 0-1,1 1 1,0-1 0,1-1-1,-1 1 1,0 0 0,0 0 0,1-1-1,4 3 1,0-1-218,0 0 0,0 0 0,0-1-1,0 0 1,0 0 0,13 1 0,-6-2-6614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33.984"/>
    </inkml:context>
    <inkml:brush xml:id="br0">
      <inkml:brushProperty name="width" value="0.035" units="cm"/>
      <inkml:brushProperty name="height" value="0.035" units="cm"/>
      <inkml:brushProperty name="color" value="#E71224"/>
    </inkml:brush>
  </inkml:definitions>
  <inkml:trace contextRef="#ctx0" brushRef="#br0">402 0 24575,'-4'7'0,"-1"-1"0,0 0 0,-1 0 0,0 0 0,0-1 0,0 1 0,0-2 0,-9 6 0,-5 5 0,-1 1 0,6-3 0,-1 0 0,-1-1 0,0-1 0,0 0 0,-1-2 0,-29 12 0,-88 24-1365,116-38-5461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1.688"/>
    </inkml:context>
    <inkml:brush xml:id="br0">
      <inkml:brushProperty name="width" value="0.05" units="cm"/>
      <inkml:brushProperty name="height" value="0.05" units="cm"/>
    </inkml:brush>
  </inkml:definitions>
  <inkml:trace contextRef="#ctx0" brushRef="#br0">1 997 24575,'0'2'0,"0"-1"0,1 0 0,-1 1 0,1-1 0,0 0 0,0 1 0,-1-1 0,1 0 0,0 0 0,0 0 0,0 1 0,0-1 0,0 0 0,0 0 0,0-1 0,1 1 0,-1 0 0,0 0 0,0 0 0,1-1 0,-1 1 0,1-1 0,-1 1 0,0-1 0,1 0 0,-1 1 0,1-1 0,-1 0 0,1 0 0,-1 0 0,1 0 0,-1 0 0,1 0 0,-1-1 0,3 0 0,5-2 0,0-1 0,-1 0 0,1 0 0,-1-1 0,0 0 0,-1-1 0,10-7 0,1-1 0,561-382-1167,-353 268 807,6 11 0,4 9 1,259-78-1,-402 158-5225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34.664"/>
    </inkml:context>
    <inkml:brush xml:id="br0">
      <inkml:brushProperty name="width" value="0.035" units="cm"/>
      <inkml:brushProperty name="height" value="0.035" units="cm"/>
      <inkml:brushProperty name="color" value="#E71224"/>
    </inkml:brush>
  </inkml:definitions>
  <inkml:trace contextRef="#ctx0" brushRef="#br0">0 0 24575,'3'0'0,"7"3"0,4 4 0,5 6 0,3 7 0,1 3 0,-2 0 0,-1-1 0,-3-1 0,-3-4 0,0-6 0,-3-1 0,-3-2-8191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4:37.058"/>
    </inkml:context>
    <inkml:brush xml:id="br0">
      <inkml:brushProperty name="width" value="0.035" units="cm"/>
      <inkml:brushProperty name="height" value="0.035" units="cm"/>
      <inkml:brushProperty name="color" value="#E71224"/>
    </inkml:brush>
  </inkml:definitions>
  <inkml:trace contextRef="#ctx0" brushRef="#br0">106 1 24575,'-1'53'0,"-2"0"0,-3 0 0,-24 104 0,-13 31 0,38-174 0,-1-12 0,6-3 0,-1 0 0,1 0 0,-1 0 0,1 0 0,-1 0 0,1-1 0,0 1 0,0 0 0,-1 0 0,1 0 0,0-1 0,0 1 0,0 0 0,0 0 0,1 0 0,-1-1 0,0 1 0,1-2 0,4-19 0,1 0 0,1 1 0,1-1 0,1 2 0,20-35 0,-18 40 0,0 0 0,14-14 0,11-15 0,-32 39 0,1-1 0,-1 1 0,1 0 0,0 1 0,0-1 0,0 1 0,1 0 0,-1 0 0,1 1 0,0 0 0,0 0 0,0 0 0,1 0 0,-1 1 0,1 0 0,-1 1 0,1 0 0,0 0 0,0 0 0,-1 0 0,1 1 0,0 1 0,0-1 0,-1 1 0,1 0 0,0 0 0,-1 1 0,8 2 0,11 3 0,-16-5 0,1 1 0,-1 0 0,13 6 0,-20-8 0,1 0 0,-1 0 0,0 1 0,0-1 0,0 1 0,0 0 0,0 0 0,0-1 0,-1 1 0,1 0 0,0 0 0,-1 1 0,0-1 0,1 0 0,-1 0 0,0 1 0,1 3 0,1 3 0,-1 0 0,0 1 0,-1-1 0,0 1 0,0 0 0,-1-1 0,0 1 0,-1-1 0,0 1 0,-3 11 0,2-14 0,-1 0 0,1 0 0,-1 0 0,-1-1 0,1 1 0,-1-1 0,0 0 0,-1 0 0,1-1 0,-1 1 0,0-1 0,0 0 0,-1 0 0,-6 4 0,-3 1 0,1 0 0,-25 12 0,31-19 0,0 0 0,0 0 0,0-1 0,-1 0 0,1 0 0,0-1 0,-12 0 0,11-1 0,-150-1 0,155 0-105,-1 0 0,0 1 0,1-1 0,-1-1 0,0 1 0,1-1 0,0 0 0,-1 0 0,1 0 0,0 0 0,0-1 0,-4-3 0,-1-3-6721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5:37.881"/>
    </inkml:context>
    <inkml:brush xml:id="br0">
      <inkml:brushProperty name="width" value="0.035" units="cm"/>
      <inkml:brushProperty name="height" value="0.035" units="cm"/>
      <inkml:brushProperty name="color" value="#E71224"/>
    </inkml:brush>
  </inkml:definitions>
  <inkml:trace contextRef="#ctx0" brushRef="#br0">322 156 24575,'0'-17'0,"0"0"0,-5-20 0,4 31 0,0 0 0,0 0 0,-1 1 0,0-1 0,-1 0 0,1 1 0,-1 0 0,0 0 0,-7-10 0,8 13 0,-1 0 0,1 0 0,-1 0 0,0 1 0,0-1 0,1 0 0,-1 1 0,0 0 0,0 0 0,-1 0 0,1 0 0,0 0 0,0 1 0,0 0 0,0-1 0,-4 1 0,-9 0 0,-30 3 0,43-2 0,-3 0 0,0 1 0,0-1 0,0 1 0,0 1 0,0-1 0,1 1 0,-1 0 0,1 0 0,-6 5 0,-2 2 0,-1 1 0,-12 13 0,21-18 0,0 0 0,-1 0 0,2 0 0,-1 1 0,1-1 0,0 1 0,1 0 0,-1 0 0,1 1 0,1-1 0,-1 1 0,1-1 0,1 1 0,-1 0 0,1 0 0,1 0 0,-1 0 0,2 10 0,-1-7 0,1 1 0,-1-1 0,2 0 0,0 0 0,0 0 0,1 0 0,6 16 0,-7-24 0,0 0 0,-1 0 0,1 0 0,1 0 0,-1 0 0,0 0 0,1 0 0,-1-1 0,1 1 0,0-1 0,0 0 0,0 0 0,0 0 0,0 0 0,0 0 0,0-1 0,1 1 0,-1-1 0,1 0 0,-1 0 0,1 0 0,-1 0 0,1-1 0,0 0 0,-1 0 0,8 0 0,9-3 0,1 0 0,-1-1 0,1-2 0,-1 0 0,-1-1 0,1 0 0,22-14 0,-40 20 0,0-1 0,1 1 0,-1-1 0,0 1 0,0-1 0,0 0 0,0 0 0,0 0 0,0 0 0,0-1 0,-1 1 0,1 0 0,-1-1 0,2-2 0,0-3 0,-1 0 0,1 0 0,1-11 0,-3 11 0,0 1 0,1 0 0,0 0 0,0 0 0,4-7 0,-6 14 0,0 0 0,0-1 0,0 1 0,0 0 0,0 0 0,0 0 0,0 0 0,0 0 0,0 0 0,0 0 0,0-1 0,0 1 0,0 0 0,0 0 0,0 0 0,0 0 0,0 0 0,0 0 0,0 0 0,0-1 0,0 1 0,0 0 0,0 0 0,0 0 0,0 0 0,0 0 0,0 0 0,0 0 0,0 0 0,1 0 0,-1 0 0,0-1 0,0 1 0,0 0 0,0 0 0,0 0 0,0 0 0,0 0 0,0 0 0,1 0 0,-1 0 0,0 0 0,0 0 0,0 0 0,0 0 0,0 0 0,0 0 0,0 0 0,1 0 0,-1 0 0,0 0 0,0 0 0,0 0 0,0 0 0,0 0 0,0 0 0,0 0 0,0 0 0,1 0 0,-1 0 0,0 0 0,0 1 0,0-1 0,0 0 0,0 0 0,0 0 0,0 0 0,0 0 0,1 12 0,-4 19 0,3-31 0,-12 60 0,8-46 0,1 1 0,0-1 0,1 1 0,1 0 0,1 25 0,0-37 6,1 0 0,0 0-1,0 0 1,0-1 0,0 1-1,0-1 1,0 1 0,1-1 0,-1 1-1,1-1 1,0 0 0,-1 0-1,1 1 1,0-1 0,1-1-1,-1 1 1,0 0 0,0 0 0,1-1-1,4 3 1,0-1-218,0 0 0,0 0 0,0-1-1,0 0 1,0 0 0,13 1 0,-6-2-6614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5:37.882"/>
    </inkml:context>
    <inkml:brush xml:id="br0">
      <inkml:brushProperty name="width" value="0.035" units="cm"/>
      <inkml:brushProperty name="height" value="0.035" units="cm"/>
      <inkml:brushProperty name="color" value="#E71224"/>
    </inkml:brush>
  </inkml:definitions>
  <inkml:trace contextRef="#ctx0" brushRef="#br0">402 0 24575,'-4'7'0,"-1"-1"0,0 0 0,-1 0 0,0 0 0,0-1 0,0 1 0,0-2 0,-9 6 0,-5 5 0,-1 1 0,6-3 0,-1 0 0,-1-1 0,0-1 0,0 0 0,-1-2 0,-29 12 0,-88 24-1365,116-38-5461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5:37.883"/>
    </inkml:context>
    <inkml:brush xml:id="br0">
      <inkml:brushProperty name="width" value="0.035" units="cm"/>
      <inkml:brushProperty name="height" value="0.035" units="cm"/>
      <inkml:brushProperty name="color" value="#E71224"/>
    </inkml:brush>
  </inkml:definitions>
  <inkml:trace contextRef="#ctx0" brushRef="#br0">0 0 24575,'3'0'0,"7"3"0,4 4 0,5 6 0,3 7 0,1 3 0,-2 0 0,-1-1 0,-3-1 0,-3-4 0,0-6 0,-3-1 0,-3-2-8191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5:37.884"/>
    </inkml:context>
    <inkml:brush xml:id="br0">
      <inkml:brushProperty name="width" value="0.035" units="cm"/>
      <inkml:brushProperty name="height" value="0.035" units="cm"/>
      <inkml:brushProperty name="color" value="#E71224"/>
    </inkml:brush>
  </inkml:definitions>
  <inkml:trace contextRef="#ctx0" brushRef="#br0">106 1 24575,'-1'53'0,"-2"0"0,-3 0 0,-24 104 0,-13 31 0,38-174 0,-1-12 0,6-3 0,-1 0 0,1 0 0,-1 0 0,1 0 0,-1 0 0,1-1 0,0 1 0,0 0 0,-1 0 0,1 0 0,0-1 0,0 1 0,0 0 0,0 0 0,1 0 0,-1-1 0,0 1 0,1-2 0,4-19 0,1 0 0,1 1 0,1-1 0,1 2 0,20-35 0,-18 40 0,0 0 0,14-14 0,11-15 0,-32 39 0,1-1 0,-1 1 0,1 0 0,0 1 0,0-1 0,0 1 0,1 0 0,-1 0 0,1 1 0,0 0 0,0 0 0,0 0 0,1 0 0,-1 1 0,1 0 0,-1 1 0,1 0 0,0 0 0,0 0 0,-1 0 0,1 1 0,0 1 0,0-1 0,-1 1 0,1 0 0,0 0 0,-1 1 0,8 2 0,11 3 0,-16-5 0,1 1 0,-1 0 0,13 6 0,-20-8 0,1 0 0,-1 0 0,0 1 0,0-1 0,0 1 0,0 0 0,0 0 0,0-1 0,-1 1 0,1 0 0,0 0 0,-1 1 0,0-1 0,1 0 0,-1 0 0,0 1 0,1 3 0,1 3 0,-1 0 0,0 1 0,-1-1 0,0 1 0,0 0 0,-1-1 0,0 1 0,-1-1 0,0 1 0,-3 11 0,2-14 0,-1 0 0,1 0 0,-1 0 0,-1-1 0,1 1 0,-1-1 0,0 0 0,-1 0 0,1-1 0,-1 1 0,0-1 0,0 0 0,-1 0 0,-6 4 0,-3 1 0,1 0 0,-25 12 0,31-19 0,0 0 0,0 0 0,0-1 0,-1 0 0,1 0 0,0-1 0,-12 0 0,11-1 0,-150-1 0,155 0-105,-1 0 0,0 1 0,1-1 0,-1-1 0,0 1 0,1-1 0,0 0 0,-1 0 0,1 0 0,0 0 0,0-1 0,-4-3 0,-1-3-6721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6:14.033"/>
    </inkml:context>
    <inkml:brush xml:id="br0">
      <inkml:brushProperty name="width" value="0.035" units="cm"/>
      <inkml:brushProperty name="height" value="0.035" units="cm"/>
      <inkml:brushProperty name="color" value="#E71224"/>
    </inkml:brush>
  </inkml:definitions>
  <inkml:trace contextRef="#ctx0" brushRef="#br0">205 63 24575,'-1'-2'0,"1"1"0,-1-1 0,1 0 0,-1 1 0,1 0 0,-1-1 0,0 1 0,0-1 0,1 1 0,-1 0 0,0-1 0,0 1 0,-1 0 0,1 0 0,0 0 0,0 0 0,-2-1 0,-26-17 0,25 17 0,1 0 0,-1 0 0,1 0 0,-1 0 0,0 0 0,0 1 0,0 0 0,0 0 0,1 0 0,-2 0 0,-6 0 0,9 1 0,0 0 0,0 1 0,0-1 0,0 1 0,0 0 0,0-1 0,0 1 0,0 0 0,0 0 0,1 0 0,-1 1 0,0-1 0,1 0 0,-1 1 0,1-1 0,-1 1 0,1-1 0,0 1 0,-1-1 0,1 1 0,0 0 0,0 0 0,-1 2 0,-9 19 0,0 1 0,1-1 0,2 2 0,-10 41 0,15-51 0,1 1 0,0-1 0,1 0 0,1 1 0,1-1 0,0 0 0,0 1 0,2-1 0,5 19 0,-6-30 0,0 1 0,0 0 0,0-1 0,1 0 0,0 1 0,0-1 0,0 0 0,0 0 0,1-1 0,-1 1 0,1-1 0,0 1 0,0-1 0,0-1 0,0 1 0,1 0 0,-1-1 0,8 3 0,-3-2 0,1 0 0,0 0 0,-1-1 0,1 0 0,0-1 0,0 0 0,0 0 0,16-2 0,-23 1 0,0-1 0,0 0 0,0 1 0,0-1 0,-1 0 0,1-1 0,0 1 0,-1 0 0,1-1 0,0 0 0,-1 1 0,4-5 0,28-31 0,-6 5 0,-22 27 0,0 0 0,0-1 0,-1 0 0,0 0 0,6-8 0,-9 10 0,0 0 0,0-1 0,-1 1 0,1 0 0,-1-1 0,0 1 0,0-1 0,-1 1 0,1-1 0,-1-7 0,-3-170 0,5 200 0,1-1 0,1 1 0,0-1 0,2 0 0,-1 0 0,2-1 0,15 28 0,-13-30 0,0-1 0,0-1 0,18 19 0,3 3 0,-26-30-3,0 0-1,1 0 0,-1 0 0,1-1 0,0 0 1,0 0-1,9 4 0,4 3-1331,-4-1-5491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5:56:39.052"/>
    </inkml:context>
    <inkml:brush xml:id="br0">
      <inkml:brushProperty name="width" value="0.035" units="cm"/>
      <inkml:brushProperty name="height" value="0.035" units="cm"/>
      <inkml:brushProperty name="color" value="#E71224"/>
    </inkml:brush>
  </inkml:definitions>
  <inkml:trace contextRef="#ctx0" brushRef="#br0">17 1 24575,'0'656'0,"-2"-649"0,-2-21 0,-3-24 0,5 4 0,1 0 0,1 0 0,2 0 0,11-58 0,-13 90 0,1-1 0,0 1 0,0-1 0,0 1 0,0-1 0,0 1 0,0 0 0,1 0 0,-1-1 0,1 1 0,0 0 0,0 0 0,-1 0 0,1 1 0,0-1 0,1 0 0,-1 1 0,0 0 0,0-1 0,1 1 0,-1 0 0,1 0 0,-1 0 0,1 0 0,-1 1 0,1-1 0,-1 1 0,1-1 0,0 1 0,-1 0 0,1 0 0,0 0 0,-1 0 0,6 2 0,-4-2 0,0 1 0,0 0 0,0 0 0,0 0 0,1 0 0,-1 1 0,-1 0 0,1 0 0,0 0 0,0 0 0,-1 0 0,1 1 0,-1 0 0,0 0 0,0 0 0,0 0 0,0 0 0,0 0 0,-1 1 0,4 6 0,-1 1 0,-1 1 0,-1 0 0,0 0 0,-1 0 0,0 0 0,0 0 0,-1 0 0,-1 0 0,0 0 0,-1 1 0,-4 19 0,4-28 2,-1 0 0,1 0 0,-1 0 0,0-1 0,0 1 0,0 0 0,-1-1 0,1 0 0,-1 1 0,0-1 0,-6 5 0,-2 1-31,0-1 0,-16 9 0,-8 4-1273,27-14-5524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02.600"/>
    </inkml:context>
    <inkml:brush xml:id="br0">
      <inkml:brushProperty name="width" value="0.035" units="cm"/>
      <inkml:brushProperty name="height" value="0.035" units="cm"/>
      <inkml:brushProperty name="color" value="#008C3A"/>
    </inkml:brush>
  </inkml:definitions>
  <inkml:trace contextRef="#ctx0" brushRef="#br0">1 162 24575,'7'-1'0,"1"-1"0,0 1 0,-1-2 0,1 1 0,-1-1 0,0 0 0,0 0 0,0-1 0,0 1 0,10-10 0,2 1 0,142-87 0,-159 97 0,1 1 0,-1-1 0,0 1 0,1 0 0,-1 0 0,1 0 0,0 0 0,-1 0 0,1 1 0,0-1 0,-1 1 0,1 0 0,0 0 0,-1 0 0,1 0 0,0 0 0,3 1 0,-1 1 0,1 0 0,-1 1 0,0 0 0,0 0 0,0 0 0,-1 1 0,6 3 0,40 36 0,-28-23 0,41 28 0,-54-43 0,1 1 0,-1-1 0,1-1 0,1 0 0,-1 0 0,0-1 0,1 0 0,13 1 0,-3-2 0,-1-1 0,1-1 0,-1-1 0,0-1 0,1-1 0,-1 0 0,35-12 0,4-6 0,67-34 0,-11 4 0,-108 48 0,4-1 0,-1 0 0,20-5 0,-27 9 0,-1-1 0,1 1 0,-1 0 0,1 0 0,-1 0 0,1 0 0,0 0 0,-1 0 0,1 1 0,-1-1 0,1 1 0,-1 0 0,0-1 0,1 1 0,-1 0 0,0 1 0,0-1 0,3 2 0,-1 0 0,79 60 0,-71-55 0,0-2 0,0 1 0,1-2 0,0 1 0,22 4 0,-6-3 0,1-3 0,-1 0 0,1-2 0,0-1 0,55-6 0,147-35 0,-231 40 0,11-3 0,0 1 0,0 1 0,0 0 0,14 0 0,-20 2 0,0-1 0,0 1 0,0 1 0,0-1 0,0 1 0,0 0 0,-1 0 0,1 1 0,-1-1 0,8 6 0,175 104 0,-147-92 0,2-1 0,79 23 0,-89-35 0,0-1 0,0-2 0,1-1 0,0-1 0,-1-2 0,1-2 0,0-1 0,46-10 0,25-12 0,129-49 0,-179 55 0,9-6 0,-43 16 0,2 0 0,-1 1 0,37-6 0,-56 13 0,1 1 0,-1 0 0,1-1 0,-1 2 0,1-1 0,-1 0 0,1 1 0,-1 0 0,1-1 0,-1 1 0,0 1 0,1-1 0,-1 0 0,5 4 0,-1 0 0,1 1 0,-1 0 0,13 13 0,-17-14 0,1 0 0,0-1 0,0 0 0,1 0 0,-1 0 0,1-1 0,0 0 0,0 1 0,0-1 0,0-1 0,0 1 0,1-1 0,-1 0 0,1-1 0,8 3 0,18-3 0,1-1 0,-1-1 0,49-8 0,95-28 0,4-1 0,-176 37 0,0 0 0,0 1 0,0-1 0,0 1 0,0 0 0,0 0 0,0 0 0,0 0 0,0 1 0,0 0 0,0 0 0,0 0 0,0 0 0,0 1 0,0-1 0,0 1 0,-1 0 0,1 0 0,-1 0 0,1 1 0,3 3 0,-1-1 0,1-1 0,0 0 0,0 0 0,0 0 0,0-1 0,0 0 0,1 0 0,-1-1 0,1 0 0,15 2 0,8-1 0,45-1 0,-45-2 0,207-2 120,-198-1-491,0-2-1,-1-2 1,75-21 0,-74 13-6455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03.476"/>
    </inkml:context>
    <inkml:brush xml:id="br0">
      <inkml:brushProperty name="width" value="0.035" units="cm"/>
      <inkml:brushProperty name="height" value="0.035" units="cm"/>
      <inkml:brushProperty name="color" value="#008C3A"/>
    </inkml:brush>
  </inkml:definitions>
  <inkml:trace contextRef="#ctx0" brushRef="#br0">110 0 24575,'-3'6'0,"0"4"0,-4 10 0,-3 7 0,-2 4 0,-3 3 0,2-1 0,0-4 0,2-4 0,4-3 0,2-3 0,-1-4 0,1-5-8191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5:10:33.147"/>
    </inkml:context>
    <inkml:brush xml:id="br0">
      <inkml:brushProperty name="width" value="0.05" units="cm"/>
      <inkml:brushProperty name="height" value="0.05" units="cm"/>
    </inkml:brush>
  </inkml:definitions>
  <inkml:trace contextRef="#ctx0" brushRef="#br0">0 754 24575,'3'-6'0,"7"-7"0,15-19 0,27-24 0,25-23 0,24-14 0,21-15 0,5-1 0,-9 14 0,-18 19 0,-23 22 0,-25 22-8191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04.290"/>
    </inkml:context>
    <inkml:brush xml:id="br0">
      <inkml:brushProperty name="width" value="0.035" units="cm"/>
      <inkml:brushProperty name="height" value="0.035" units="cm"/>
      <inkml:brushProperty name="color" value="#008C3A"/>
    </inkml:brush>
  </inkml:definitions>
  <inkml:trace contextRef="#ctx0" brushRef="#br0">150 1 24575,'-3'3'0,"-4"3"0,-3 5 0,-3 5 0,-3 3 0,0 1 0,1 0 0,2-3 0,1 1 0,2 0 0,-2 0 0,2 0 0,3 0 0,2-4-8191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05.307"/>
    </inkml:context>
    <inkml:brush xml:id="br0">
      <inkml:brushProperty name="width" value="0.035" units="cm"/>
      <inkml:brushProperty name="height" value="0.035" units="cm"/>
      <inkml:brushProperty name="color" value="#008C3A"/>
    </inkml:brush>
  </inkml:definitions>
  <inkml:trace contextRef="#ctx0" brushRef="#br0">1 22 24575,'-1'49'0,"2"54"0,-1-102 0,0 1 0,0-1 0,0 0 0,1 1 0,-1-1 0,0 0 0,0 1 0,1-1 0,-1 0 0,1 1 0,-1-1 0,1 0 0,0 0 0,-1 1 0,1-1 0,0 0 0,0 0 0,0 0 0,0 0 0,0 0 0,0 0 0,0-1 0,2 3 0,-1-3 0,0 0 0,0 1 0,0-1 0,0 0 0,0 0 0,0 0 0,-1 0 0,1 0 0,0 0 0,0 0 0,0-1 0,0 1 0,0-1 0,3-1 0,7-3 0,-1-1 0,0-1 0,20-15 0,-28 20 0,69-55 50,37-27-1465,-81 67-5411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08.046"/>
    </inkml:context>
    <inkml:brush xml:id="br0">
      <inkml:brushProperty name="width" value="0.035" units="cm"/>
      <inkml:brushProperty name="height" value="0.035" units="cm"/>
      <inkml:brushProperty name="color" value="#008C3A"/>
    </inkml:brush>
  </inkml:definitions>
  <inkml:trace contextRef="#ctx0" brushRef="#br0">0 492 24575,'43'-44'0,"-12"11"0,2 1 0,72-54 0,-87 76 0,0 2 0,1-1 0,-1 2 0,2 1 0,-1 0 0,22-3 0,-13 3 0,657-114 0,-667 118 0,143-10 0,-157 12 0,0 1 0,0-1 0,0 1 0,-1 0 0,1 0 0,0 0 0,0 0 0,-1 0 0,1 1 0,-1 0 0,1 0 0,-1 0 0,0 0 0,0 0 0,4 4 0,1 3 0,1 0 0,-1 1 0,9 14 0,6 8 0,-9-15 0,1 0 0,1-2 0,0 0 0,32 23 0,-39-32 0,1-1 0,-1 1 0,1-2 0,0 1 0,0-2 0,0 1 0,1-1 0,-1-1 0,1 0 0,0 0 0,20 0 0,1-4 0,1-1 0,-1-2 0,43-11 0,94-35 0,-152 45 0,257-100 0,-26 9 0,-239 94 0,-2 0 0,1 0 0,0 1 0,-1 0 0,10-1 0,-15 3 0,0 0 0,0 0 0,0 0 0,0 0 0,0 1 0,0-1 0,0 0 0,0 1 0,0 0 0,0-1 0,0 1 0,0 0 0,0 0 0,0 0 0,0 0 0,-1 0 0,1 1 0,0-1 0,-1 0 0,2 3 0,26 34 0,-25-32 0,0 1 0,0-1 0,1 0 0,-1 0 0,2-1 0,-1 1 0,0-1 0,1 0 0,0-1 0,0 1 0,0-1 0,1-1 0,10 6 0,11-3 0,1 0 0,1-2 0,-1-1 0,0-1 0,37-3 0,-41 1 0,75-4 0,0-3 0,144-31 0,190-68 0,-337 80 0,-71 18 0,-10 3 0,0 1 0,20-3 0,-33 6 0,0 1 0,1 0 0,-1 0 0,0 0 0,1 0 0,-1 0 0,0 1 0,1-1 0,-1 1 0,0 0 0,1 0 0,-1 0 0,0 1 0,0-1 0,0 1 0,4 2 0,28 26 0,-14-11 0,41 27 0,-52-40 0,0 0 0,0-1 0,1-1 0,0 1 0,0-2 0,0 0 0,18 3 0,15-1 0,0-2 0,-1-2 0,1-2 0,49-7 0,173-39 0,-186 30 0,-56 12 0,408-66 0,-422 70 0,2-1 0,0 1 0,-1 1 0,1 0 0,16 2 0,-26-2 0,0 1 0,0-1 0,1 1 0,-1 0 0,0-1 0,0 1 0,0 0 0,0 0 0,0 0 0,0 0 0,0 1 0,0-1 0,0 1 0,-1-1 0,1 1 0,-1-1 0,1 1 0,-1 0 0,1 0 0,-1 0 0,0 0 0,0 0 0,0 0 0,0 0 0,0 0 0,0 0 0,0 5 0,2 8 0,0 1 0,2-1 0,0 0 0,0 0 0,1 0 0,1 0 0,15 22 0,-17-29 0,1-1 0,0 0 0,0-1 0,0 1 0,1-1 0,0-1 0,0 1 0,1-1 0,0 0 0,-1-1 0,1 0 0,1 0 0,-1-1 0,1 0 0,12 3 0,8-1 0,1-1 0,0-1 0,57-2 0,93-17 0,-171 15 0,257-40 0,37-4 0,-296 44 0,0 1 0,0-1 0,1 1 0,-1 1 0,0-1 0,12 3 0,-15-1 0,0-1 0,0 1 0,0 0 0,0 0 0,-1 1 0,1-1 0,-1 1 0,1-1 0,-1 1 0,0 0 0,6 7 0,13 19 0,-19-23 0,1-1 0,0 1 0,1-1 0,-1 1 0,1-1 0,0-1 0,0 1 0,1-1 0,0 0 0,-1 0 0,1 0 0,9 3 0,-1-3 0,-1 0 0,1-1 0,0 0 0,0-2 0,19 1 0,76 0 8,143-15 0,108-33-507,-280 34 182,608-64 156,-684 75 161,21-1 0,0 1 0,1 1 0,37 6 0,-61-6 18,0 0 0,0 0-1,-1 0 1,1 0 0,0 1-1,0-1 1,-1 1 0,1 0-1,0-1 1,-1 1 0,1 0-1,-1 0 1,1 0-1,-1 0 1,1 0 0,-1 0-1,0 0 1,1 1 0,-1-1-1,0 0 1,0 1 0,0-1-1,0 1 1,1 2-1,-1 0 35,-1 0-1,0 0 0,0 0 0,0 0 0,-1-1 0,1 1 0,-1 0 1,0 0-1,-1 4 0,0-2-43,-1 8-1373,1-2-5461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19.087"/>
    </inkml:context>
    <inkml:brush xml:id="br0">
      <inkml:brushProperty name="width" value="0.035" units="cm"/>
      <inkml:brushProperty name="height" value="0.035" units="cm"/>
      <inkml:brushProperty name="color" value="#004F8B"/>
    </inkml:brush>
  </inkml:definitions>
  <inkml:trace contextRef="#ctx0" brushRef="#br0">3332 203 24575,'-44'-2'0,"-56"-10"0,16 2 0,-425-17 0,-2 26 0,285 2 0,27 5 0,-264 43 0,58 33 0,386-77 0,-1 0 0,1 2 0,-1 0 0,2 1 0,-1 1 0,1 1 0,1 0 0,0 1 0,-20 17 0,-121 104 0,115-98 0,-5 6 0,2 2 0,2 2 0,1 1 0,3 3 0,-41 61 0,70-91 0,1-1 0,0 1 0,1 1 0,1 0 0,0 0 0,2 0 0,0 1 0,1 0 0,1 0 0,1 1 0,1-1 0,1 24 0,0 76 0,4 80 0,-1-184 0,0-1 0,1 1 0,1 0 0,1-1 0,0 0 0,1 0 0,13 24 0,65 94 0,-32-60 0,4-3 0,2-1 0,86 77 0,-118-125 0,1-1 0,1-1 0,1-1 0,1-1 0,44 17 0,164 49 0,-235-82 0,80 25 0,213 60 0,-224-68 0,1-4 0,85 5 0,115 12 0,-46-4 0,474-1 0,-701-26 0,538-14 0,146-3 0,-5 39 0,2-13 0,-621-13 0,-1-3 0,1-2 0,-1-2 0,-1-3 0,-1-3 0,73-31 0,-50 17 0,1 3 0,143-29 0,38 18 0,31-6 0,-203 27 0,105-35 0,-179 47 0,-1 1 0,-1-2 0,1 0 0,-1 0 0,18-14 0,-25 15 0,0 1 0,0-1 0,-1-1 0,0 1 0,0-1 0,-1 0 0,0-1 0,0 1 0,0-1 0,6-15 0,-5 9 0,1 0 0,1 1 0,10-15 0,-11 19 0,0-1 0,-1 0 0,0-1 0,-1 0 0,0 1 0,5-19 0,0-26 0,-3 1 0,-1-1 0,-4 0 0,-1 0 0,-9-66 0,5 90 0,-2 1 0,-1 0 0,-1 0 0,-2 0 0,-1 1 0,-1 0 0,-1 1 0,-2 0 0,-19-28 0,-1 5 0,-2 1 0,-3 2 0,-1 2 0,-3 1 0,-78-63 0,60 62 0,-3 2 0,-1 3 0,-2 3 0,-79-33 0,-37-12 0,-199-78 0,216 110 0,-197-33 0,-177-2 0,537 85 0,-159-28 0,84 14 0,-126-10 0,-292 20 0,-152-8 0,92-18-1365,459 28-5461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20.047"/>
    </inkml:context>
    <inkml:brush xml:id="br0">
      <inkml:brushProperty name="width" value="0.035" units="cm"/>
      <inkml:brushProperty name="height" value="0.035" units="cm"/>
      <inkml:brushProperty name="color" value="#004F8B"/>
    </inkml:brush>
  </inkml:definitions>
  <inkml:trace contextRef="#ctx0" brushRef="#br0">0 243 24575,'11'-3'0,"16"-4"0,17-3 0,24-6 0,6-3 0,11-4 0,14-4 0,-2 0 0,-6 1 0,-12 3 0,-14 2 0,-16 5 0,-12 2 0,-14 4-8191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0:20.725"/>
    </inkml:context>
    <inkml:brush xml:id="br0">
      <inkml:brushProperty name="width" value="0.035" units="cm"/>
      <inkml:brushProperty name="height" value="0.035" units="cm"/>
      <inkml:brushProperty name="color" value="#004F8B"/>
    </inkml:brush>
  </inkml:definitions>
  <inkml:trace contextRef="#ctx0" brushRef="#br0">0 52 24575,'43'-3'0,"0"-1"0,59-13 0,14-2 0,-90 16 0,-15 1 0,0 0 0,-1 1 0,1 0 0,0 1 0,0 0 0,18 4 0,-28-4 0,-1 0 0,1 0 0,0 1 0,0-1 0,0 1 0,-1-1 0,1 1 0,0-1 0,-1 1 0,1-1 0,0 1 0,-1-1 0,1 1 0,-1 0 0,1-1 0,-1 1 0,1 0 0,-1 0 0,1-1 0,-1 1 0,0 0 0,1 0 0,-1 0 0,0 0 0,0-1 0,0 1 0,1 0 0,-1 0 0,0 0 0,0 0 0,0 0 0,-1 0 0,1-1 0,0 1 0,0 1 0,-12 33 0,10-29 0,-21 42-99,-3-1 0,-46 66 0,44-71-969,-8 12-5758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6:46.592"/>
    </inkml:context>
    <inkml:brush xml:id="br0">
      <inkml:brushProperty name="width" value="0.035" units="cm"/>
      <inkml:brushProperty name="height" value="0.035" units="cm"/>
      <inkml:brushProperty name="color" value="#5B2D90"/>
    </inkml:brush>
  </inkml:definitions>
  <inkml:trace contextRef="#ctx0" brushRef="#br0">36 0 24575,'0'1608'0,"-2"-1542"0,-13 64 0,-1 44 0,13-116 0,4 0 0,11 85 0,-9-120 0,-3-16 0,1 0 0,0 0 0,0 0 0,1 0 0,-1-1 0,1 1 0,1 0 0,0-1 0,4 9 0,-6-14 0,0 0 0,0 0 0,0 0 0,0-1 0,0 1 0,0 0 0,1-1 0,-1 1 0,0-1 0,0 1 0,1-1 0,-1 0 0,0 1 0,0-1 0,1 0 0,-1 0 0,0 0 0,1 0 0,1 0 0,28-6 0,-21 4 0,77-12 0,145-6 0,90 20 0,-188 1 0,-102 1 0,-25-1 0,1 0 0,-1-1 0,1 0 0,-1 0 0,1-1 0,-1 1 0,1-2 0,-1 1 0,14-5 0,-20 5-57,1 0 0,-1-1 1,1 1-1,-1 0 0,0 0 0,1-1 0,-1 1 0,0 0 0,0-1 0,0 1 0,0-1 1,0 0-1,-1 1 0,1-1 0,0 0 0,-1 1 0,1-1 0,-1 0 0,0 0 1,1 0-1,-1 1 0,0-1 0,0-2 0,-2-21-6769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6:47.491"/>
    </inkml:context>
    <inkml:brush xml:id="br0">
      <inkml:brushProperty name="width" value="0.035" units="cm"/>
      <inkml:brushProperty name="height" value="0.035" units="cm"/>
      <inkml:brushProperty name="color" value="#5B2D90"/>
    </inkml:brush>
  </inkml:definitions>
  <inkml:trace contextRef="#ctx0" brushRef="#br0">0 1 24575,'21'0'0,"244"10"0,22-2-147,-205-9-1071,-34 1-5608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00.941"/>
    </inkml:context>
    <inkml:brush xml:id="br0">
      <inkml:brushProperty name="width" value="0.035" units="cm"/>
      <inkml:brushProperty name="height" value="0.035" units="cm"/>
      <inkml:brushProperty name="color" value="#5B2D90"/>
    </inkml:brush>
  </inkml:definitions>
  <inkml:trace contextRef="#ctx0" brushRef="#br0">1 214 24575,'0'3'0,"1"1"0,-1-1 0,1 1 0,0 0 0,0-1 0,0 0 0,0 1 0,1-1 0,0 0 0,-1 1 0,1-1 0,3 3 0,32 35 0,-25-28 0,80 77 0,-77-78 0,0 0 0,1 0 0,1-2 0,28 15 0,-16-16 0,-24-8 0,0 0 0,0 0 0,0 1 0,-1 0 0,7 3 0,-11-5 0,1 1 0,-1-1 0,0 0 0,0 0 0,1 0 0,-1 0 0,0 0 0,1 0 0,-1 0 0,0 0 0,0 0 0,1 0 0,-1 0 0,0 0 0,1 0 0,-1 0 0,0 0 0,0 0 0,1 0 0,-1 0 0,0 0 0,0-1 0,1 1 0,-1 0 0,0 0 0,0 0 0,1 0 0,-1-1 0,0 1 0,0 0 0,0 0 0,1 0 0,-1-1 0,0 1 0,0 0 0,0 0 0,0-1 0,0 1 0,1 0 0,-1 0 0,0-1 0,0 1 0,0 0 0,0 0 0,0-1 0,0 1 0,0 0 0,0-1 0,0 1 0,0 0 0,0 0 0,0-1 0,0 1 0,-1-1 0,2-21 0,-2 17 0,1-3 0,-1-17 0,5-48 0,-3 64 0,1 1 0,0-1 0,0 1 0,1 0 0,0 0 0,1 0 0,-1 0 0,2 0 0,6-10 0,-7 12 0,0 0 0,-1 0 0,0 0 0,0-1 0,0 1 0,-1-1 0,0 0 0,-1 0 0,1 0 0,-1-10 0,1-9 0,-4-40 0,0 20 0,1 22-1365,1 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06:07:08.295"/>
    </inkml:context>
    <inkml:brush xml:id="br0">
      <inkml:brushProperty name="width" value="0.035" units="cm"/>
      <inkml:brushProperty name="height" value="0.035" units="cm"/>
      <inkml:brushProperty name="color" value="#5B2D90"/>
    </inkml:brush>
  </inkml:definitions>
  <inkml:trace contextRef="#ctx0" brushRef="#br0">68 1 24575,'-7'341'0,"-29"-5"0,25-260 0,3 1 0,2 118 0,7-145-1365,-1-32-5461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46302-C10B-6045-DDA5-879136316A7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6B7DB9-D5A6-769E-A47B-81CCD40245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77B2B8-3DFA-8E7B-BA74-87C4DF507278}"/>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A973F54B-52C7-3620-B70A-C707296676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85BE3E-9D17-4F0E-65A8-7FF7AE409775}"/>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225168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6928A-9742-3CA4-8EF9-D8174775DC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210491-B374-8DBB-60D0-C89C551925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71354E-8836-7BE1-D30E-754DD47DFD32}"/>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E0B60E2A-C513-7657-0E8C-ACB40846B8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D3D528-EB72-112B-03DF-457FD969E46B}"/>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3711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BDA101-A62D-2CF0-B5D5-2304084A36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18988D-E549-2577-40BD-7891100851F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DEB18A-50CE-27FA-CACB-E5FCAFD6A9A3}"/>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5738DDAA-BE02-CB45-A053-DF3539A3EA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697866-915A-0400-EDF8-AE904B4C0AE6}"/>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1566321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0923598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6391023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227670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7170130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86857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2671220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9237557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4253350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AE1CA-56EE-8849-35E1-2BDDC54A6B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EECC38-CACB-B7AD-D8D3-1F000670926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C8AB19-B411-D5A0-C43E-418C4AF4E4EB}"/>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7FB514BC-DC24-572A-E433-7446CC3D1F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F1900D-F1A8-E522-1FA1-EB28E2942C36}"/>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3784541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63766590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3642583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809631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346618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AB6F9-FEE8-8883-F580-50706AD112C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7EDC5E5-344D-7045-097D-D2441772BC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EC260D4-0762-0008-9669-5B5F3FAF7193}"/>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439D18BC-8612-396F-FE08-FB234C032A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9A5F79-33E3-9095-9D0A-6FE1B125E472}"/>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409813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E5771-A37D-B512-E011-1C55C8B6A0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6E3D4A-51F6-AF8D-4EC8-51CCD5BCFDC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FA7C83-E5B3-7439-6C01-09D4B9C86F0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F04BCA-7A01-29A1-9F42-9ECDEF14405D}"/>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EB5A47F4-4B07-2C5A-ACD0-D86FA1EEC8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00678-D964-1E46-98AD-9C9895816D20}"/>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16847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5371F-E35A-11AD-0C4A-28BE82AAEC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9C9300E-CDAB-F201-C23F-41217CE41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7E685E-F806-BC77-46FA-3267724D0B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9652C6-E099-38BE-AD39-612BDF8B7F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48A1BB-A71F-3406-85A7-5FDEC1E2998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7ABE53F-710B-4E60-D054-87F7681C3739}"/>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8" name="页脚占位符 7">
            <a:extLst>
              <a:ext uri="{FF2B5EF4-FFF2-40B4-BE49-F238E27FC236}">
                <a16:creationId xmlns:a16="http://schemas.microsoft.com/office/drawing/2014/main" id="{83F656EE-2BDD-6080-0902-216A56F3D9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E28A2EA-1299-DEC3-5100-DA279D48CFE2}"/>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237900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07B34-D9FF-80E5-C326-CEA9291B89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343618-5716-0A45-AFEC-E7FF2E24E715}"/>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4" name="页脚占位符 3">
            <a:extLst>
              <a:ext uri="{FF2B5EF4-FFF2-40B4-BE49-F238E27FC236}">
                <a16:creationId xmlns:a16="http://schemas.microsoft.com/office/drawing/2014/main" id="{4A70AFA9-207F-2D59-00F9-097A3E2EE5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2DD74A-F7D1-CC40-F9A5-CC21DF7305B7}"/>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352223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65E060-4F23-6F0F-635F-F09E45A58153}"/>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3" name="页脚占位符 2">
            <a:extLst>
              <a:ext uri="{FF2B5EF4-FFF2-40B4-BE49-F238E27FC236}">
                <a16:creationId xmlns:a16="http://schemas.microsoft.com/office/drawing/2014/main" id="{72504666-76B9-98BE-222D-68E34D8C77A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4E5FE1-41A9-1713-D05D-08F2D8A4195F}"/>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1229701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61743-C4A8-03BD-1CA0-3F23B999F7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7DD556-4DEA-858A-8C6D-C6024AF97D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62B067-9158-1AF2-CAAC-3B5FFFE53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B80E18-4E66-9519-9FCC-9F7EB046DF3A}"/>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B2667117-04F1-FF43-FD47-A698C58484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266D1A-1892-DCD2-5614-99E351EA6DD6}"/>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359293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292AF-9EC0-AA6F-DB45-AB83D4F443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21D4EB-86E3-5058-EFE7-E29A64DB6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E8FF9B6-47A7-CD50-67E5-0E98C25FF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AF0DBD-1734-BBC1-3688-770F46192340}"/>
              </a:ext>
            </a:extLst>
          </p:cNvPr>
          <p:cNvSpPr>
            <a:spLocks noGrp="1"/>
          </p:cNvSpPr>
          <p:nvPr>
            <p:ph type="dt" sz="half" idx="10"/>
          </p:nvPr>
        </p:nvSpPr>
        <p:spPr/>
        <p:txBody>
          <a:bodyPr/>
          <a:lstStyle/>
          <a:p>
            <a:fld id="{C7D5C1A1-34D6-4A34-8DBC-FF9A6F9D0313}" type="datetimeFigureOut">
              <a:rPr lang="zh-CN" altLang="en-US" smtClean="0"/>
              <a:t>2024-05-26</a:t>
            </a:fld>
            <a:endParaRPr lang="zh-CN" altLang="en-US"/>
          </a:p>
        </p:txBody>
      </p:sp>
      <p:sp>
        <p:nvSpPr>
          <p:cNvPr id="6" name="页脚占位符 5">
            <a:extLst>
              <a:ext uri="{FF2B5EF4-FFF2-40B4-BE49-F238E27FC236}">
                <a16:creationId xmlns:a16="http://schemas.microsoft.com/office/drawing/2014/main" id="{43E004A0-37F3-35B4-0A57-5DDFD72FEE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C8AAE9-94D8-8CDC-85BA-0703F68ED3AB}"/>
              </a:ext>
            </a:extLst>
          </p:cNvPr>
          <p:cNvSpPr>
            <a:spLocks noGrp="1"/>
          </p:cNvSpPr>
          <p:nvPr>
            <p:ph type="sldNum" sz="quarter" idx="12"/>
          </p:nvPr>
        </p:nvSpPr>
        <p:spPr/>
        <p:txBody>
          <a:body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1257768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B93836A-51A0-26A9-CAE1-BF0E073AD2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7157243-F286-49A5-B8E4-70395D936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C3CC13-70D3-B665-DE36-32C59E3CB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5C1A1-34D6-4A34-8DBC-FF9A6F9D0313}" type="datetimeFigureOut">
              <a:rPr lang="zh-CN" altLang="en-US" smtClean="0"/>
              <a:t>2024-05-26</a:t>
            </a:fld>
            <a:endParaRPr lang="zh-CN" altLang="en-US"/>
          </a:p>
        </p:txBody>
      </p:sp>
      <p:sp>
        <p:nvSpPr>
          <p:cNvPr id="5" name="页脚占位符 4">
            <a:extLst>
              <a:ext uri="{FF2B5EF4-FFF2-40B4-BE49-F238E27FC236}">
                <a16:creationId xmlns:a16="http://schemas.microsoft.com/office/drawing/2014/main" id="{B0AEB69B-A41E-4A7E-DA73-25C1DD545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01AD59-4E4D-9F8D-690D-3127998019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532DF-A8CD-4BA0-99C4-7BCB203DCCEE}" type="slidenum">
              <a:rPr lang="zh-CN" altLang="en-US" smtClean="0"/>
              <a:t>‹#›</a:t>
            </a:fld>
            <a:endParaRPr lang="zh-CN" altLang="en-US"/>
          </a:p>
        </p:txBody>
      </p:sp>
    </p:spTree>
    <p:extLst>
      <p:ext uri="{BB962C8B-B14F-4D97-AF65-F5344CB8AC3E}">
        <p14:creationId xmlns:p14="http://schemas.microsoft.com/office/powerpoint/2010/main" val="1348653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2757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customXml" Target="../ink/ink14.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6" Type="http://schemas.openxmlformats.org/officeDocument/2006/relationships/image" Target="../media/image69.png"/><Relationship Id="rId21" Type="http://schemas.openxmlformats.org/officeDocument/2006/relationships/customXml" Target="../ink/ink25.xml"/><Relationship Id="rId42" Type="http://schemas.openxmlformats.org/officeDocument/2006/relationships/image" Target="../media/image77.png"/><Relationship Id="rId47" Type="http://schemas.openxmlformats.org/officeDocument/2006/relationships/customXml" Target="../ink/ink38.xml"/><Relationship Id="rId63" Type="http://schemas.openxmlformats.org/officeDocument/2006/relationships/customXml" Target="../ink/ink46.xml"/><Relationship Id="rId68" Type="http://schemas.openxmlformats.org/officeDocument/2006/relationships/customXml" Target="../ink/ink49.xml"/><Relationship Id="rId84" Type="http://schemas.openxmlformats.org/officeDocument/2006/relationships/customXml" Target="../ink/ink59.xml"/><Relationship Id="rId89" Type="http://schemas.openxmlformats.org/officeDocument/2006/relationships/image" Target="../media/image98.png"/><Relationship Id="rId16" Type="http://schemas.openxmlformats.org/officeDocument/2006/relationships/image" Target="../media/image64.png"/><Relationship Id="rId11" Type="http://schemas.openxmlformats.org/officeDocument/2006/relationships/customXml" Target="../ink/ink20.xml"/><Relationship Id="rId32" Type="http://schemas.openxmlformats.org/officeDocument/2006/relationships/image" Target="../media/image72.png"/><Relationship Id="rId37" Type="http://schemas.openxmlformats.org/officeDocument/2006/relationships/customXml" Target="../ink/ink33.xml"/><Relationship Id="rId53" Type="http://schemas.openxmlformats.org/officeDocument/2006/relationships/customXml" Target="../ink/ink41.xml"/><Relationship Id="rId58" Type="http://schemas.openxmlformats.org/officeDocument/2006/relationships/image" Target="../media/image85.png"/><Relationship Id="rId74" Type="http://schemas.openxmlformats.org/officeDocument/2006/relationships/customXml" Target="../ink/ink54.xml"/><Relationship Id="rId79" Type="http://schemas.openxmlformats.org/officeDocument/2006/relationships/image" Target="../media/image93.png"/><Relationship Id="rId5" Type="http://schemas.openxmlformats.org/officeDocument/2006/relationships/customXml" Target="../ink/ink17.xml"/><Relationship Id="rId90" Type="http://schemas.openxmlformats.org/officeDocument/2006/relationships/customXml" Target="../ink/ink62.xml"/><Relationship Id="rId95" Type="http://schemas.openxmlformats.org/officeDocument/2006/relationships/image" Target="../media/image101.png"/><Relationship Id="rId22" Type="http://schemas.openxmlformats.org/officeDocument/2006/relationships/image" Target="../media/image67.png"/><Relationship Id="rId27"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image" Target="../media/image80.png"/><Relationship Id="rId64" Type="http://schemas.openxmlformats.org/officeDocument/2006/relationships/image" Target="../media/image88.png"/><Relationship Id="rId69" Type="http://schemas.openxmlformats.org/officeDocument/2006/relationships/customXml" Target="../ink/ink50.xml"/><Relationship Id="rId80" Type="http://schemas.openxmlformats.org/officeDocument/2006/relationships/customXml" Target="../ink/ink57.xml"/><Relationship Id="rId85" Type="http://schemas.openxmlformats.org/officeDocument/2006/relationships/image" Target="../media/image96.png"/><Relationship Id="rId12" Type="http://schemas.openxmlformats.org/officeDocument/2006/relationships/image" Target="../media/image62.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75.png"/><Relationship Id="rId46" Type="http://schemas.openxmlformats.org/officeDocument/2006/relationships/image" Target="../media/image79.png"/><Relationship Id="rId59" Type="http://schemas.openxmlformats.org/officeDocument/2006/relationships/customXml" Target="../ink/ink44.xml"/><Relationship Id="rId67" Type="http://schemas.openxmlformats.org/officeDocument/2006/relationships/customXml" Target="../ink/ink48.xml"/><Relationship Id="rId20" Type="http://schemas.openxmlformats.org/officeDocument/2006/relationships/image" Target="../media/image66.png"/><Relationship Id="rId41" Type="http://schemas.openxmlformats.org/officeDocument/2006/relationships/customXml" Target="../ink/ink35.xml"/><Relationship Id="rId54" Type="http://schemas.openxmlformats.org/officeDocument/2006/relationships/image" Target="../media/image83.png"/><Relationship Id="rId62" Type="http://schemas.openxmlformats.org/officeDocument/2006/relationships/image" Target="../media/image87.png"/><Relationship Id="rId70" Type="http://schemas.openxmlformats.org/officeDocument/2006/relationships/customXml" Target="../ink/ink51.xml"/><Relationship Id="rId75" Type="http://schemas.openxmlformats.org/officeDocument/2006/relationships/image" Target="../media/image91.png"/><Relationship Id="rId83" Type="http://schemas.openxmlformats.org/officeDocument/2006/relationships/image" Target="../media/image95.png"/><Relationship Id="rId88" Type="http://schemas.openxmlformats.org/officeDocument/2006/relationships/customXml" Target="../ink/ink61.xml"/><Relationship Id="rId91" Type="http://schemas.openxmlformats.org/officeDocument/2006/relationships/image" Target="../media/image99.png"/><Relationship Id="rId96" Type="http://schemas.openxmlformats.org/officeDocument/2006/relationships/customXml" Target="../ink/ink65.xml"/><Relationship Id="rId1" Type="http://schemas.openxmlformats.org/officeDocument/2006/relationships/slideLayout" Target="../slideLayouts/slideLayout18.xml"/><Relationship Id="rId6" Type="http://schemas.openxmlformats.org/officeDocument/2006/relationships/image" Target="../media/image59.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70.png"/><Relationship Id="rId36" Type="http://schemas.openxmlformats.org/officeDocument/2006/relationships/image" Target="../media/image74.png"/><Relationship Id="rId49" Type="http://schemas.openxmlformats.org/officeDocument/2006/relationships/customXml" Target="../ink/ink39.xml"/><Relationship Id="rId57" Type="http://schemas.openxmlformats.org/officeDocument/2006/relationships/customXml" Target="../ink/ink43.xml"/><Relationship Id="rId10" Type="http://schemas.openxmlformats.org/officeDocument/2006/relationships/image" Target="../media/image61.png"/><Relationship Id="rId31" Type="http://schemas.openxmlformats.org/officeDocument/2006/relationships/customXml" Target="../ink/ink30.xml"/><Relationship Id="rId44" Type="http://schemas.openxmlformats.org/officeDocument/2006/relationships/image" Target="../media/image78.png"/><Relationship Id="rId52" Type="http://schemas.openxmlformats.org/officeDocument/2006/relationships/image" Target="../media/image82.png"/><Relationship Id="rId60" Type="http://schemas.openxmlformats.org/officeDocument/2006/relationships/image" Target="../media/image86.png"/><Relationship Id="rId65" Type="http://schemas.openxmlformats.org/officeDocument/2006/relationships/customXml" Target="../ink/ink47.xml"/><Relationship Id="rId73" Type="http://schemas.openxmlformats.org/officeDocument/2006/relationships/customXml" Target="../ink/ink53.xml"/><Relationship Id="rId78" Type="http://schemas.openxmlformats.org/officeDocument/2006/relationships/customXml" Target="../ink/ink56.xml"/><Relationship Id="rId81" Type="http://schemas.openxmlformats.org/officeDocument/2006/relationships/image" Target="../media/image94.png"/><Relationship Id="rId86" Type="http://schemas.openxmlformats.org/officeDocument/2006/relationships/customXml" Target="../ink/ink60.xml"/><Relationship Id="rId94" Type="http://schemas.openxmlformats.org/officeDocument/2006/relationships/customXml" Target="../ink/ink64.xml"/><Relationship Id="rId99" Type="http://schemas.openxmlformats.org/officeDocument/2006/relationships/image" Target="../media/image103.png"/><Relationship Id="rId101" Type="http://schemas.openxmlformats.org/officeDocument/2006/relationships/image" Target="../media/image2.png"/><Relationship Id="rId4" Type="http://schemas.openxmlformats.org/officeDocument/2006/relationships/image" Target="../media/image58.png"/><Relationship Id="rId9" Type="http://schemas.openxmlformats.org/officeDocument/2006/relationships/customXml" Target="../ink/ink19.xml"/><Relationship Id="rId13" Type="http://schemas.openxmlformats.org/officeDocument/2006/relationships/customXml" Target="../ink/ink21.xml"/><Relationship Id="rId18" Type="http://schemas.openxmlformats.org/officeDocument/2006/relationships/image" Target="../media/image65.png"/><Relationship Id="rId39" Type="http://schemas.openxmlformats.org/officeDocument/2006/relationships/customXml" Target="../ink/ink34.xml"/><Relationship Id="rId34" Type="http://schemas.openxmlformats.org/officeDocument/2006/relationships/image" Target="../media/image73.png"/><Relationship Id="rId50" Type="http://schemas.openxmlformats.org/officeDocument/2006/relationships/image" Target="../media/image81.png"/><Relationship Id="rId55" Type="http://schemas.openxmlformats.org/officeDocument/2006/relationships/customXml" Target="../ink/ink42.xml"/><Relationship Id="rId76" Type="http://schemas.openxmlformats.org/officeDocument/2006/relationships/customXml" Target="../ink/ink55.xml"/><Relationship Id="rId97" Type="http://schemas.openxmlformats.org/officeDocument/2006/relationships/image" Target="../media/image102.png"/><Relationship Id="rId7" Type="http://schemas.openxmlformats.org/officeDocument/2006/relationships/customXml" Target="../ink/ink18.xml"/><Relationship Id="rId71" Type="http://schemas.openxmlformats.org/officeDocument/2006/relationships/customXml" Target="../ink/ink52.xml"/><Relationship Id="rId92" Type="http://schemas.openxmlformats.org/officeDocument/2006/relationships/customXml" Target="../ink/ink63.xml"/><Relationship Id="rId2" Type="http://schemas.openxmlformats.org/officeDocument/2006/relationships/image" Target="../media/image57.png"/><Relationship Id="rId29" Type="http://schemas.openxmlformats.org/officeDocument/2006/relationships/customXml" Target="../ink/ink29.xml"/><Relationship Id="rId24" Type="http://schemas.openxmlformats.org/officeDocument/2006/relationships/image" Target="../media/image68.png"/><Relationship Id="rId40" Type="http://schemas.openxmlformats.org/officeDocument/2006/relationships/image" Target="../media/image76.png"/><Relationship Id="rId45" Type="http://schemas.openxmlformats.org/officeDocument/2006/relationships/customXml" Target="../ink/ink37.xml"/><Relationship Id="rId66" Type="http://schemas.openxmlformats.org/officeDocument/2006/relationships/image" Target="../media/image89.png"/><Relationship Id="rId87" Type="http://schemas.openxmlformats.org/officeDocument/2006/relationships/image" Target="../media/image97.png"/><Relationship Id="rId61" Type="http://schemas.openxmlformats.org/officeDocument/2006/relationships/customXml" Target="../ink/ink45.xml"/><Relationship Id="rId82" Type="http://schemas.openxmlformats.org/officeDocument/2006/relationships/customXml" Target="../ink/ink58.xml"/><Relationship Id="rId19" Type="http://schemas.openxmlformats.org/officeDocument/2006/relationships/customXml" Target="../ink/ink24.xml"/><Relationship Id="rId14" Type="http://schemas.openxmlformats.org/officeDocument/2006/relationships/image" Target="../media/image63.png"/><Relationship Id="rId30" Type="http://schemas.openxmlformats.org/officeDocument/2006/relationships/image" Target="../media/image71.png"/><Relationship Id="rId35" Type="http://schemas.openxmlformats.org/officeDocument/2006/relationships/customXml" Target="../ink/ink32.xml"/><Relationship Id="rId56" Type="http://schemas.openxmlformats.org/officeDocument/2006/relationships/image" Target="../media/image84.png"/><Relationship Id="rId77" Type="http://schemas.openxmlformats.org/officeDocument/2006/relationships/image" Target="../media/image92.png"/><Relationship Id="rId100" Type="http://schemas.openxmlformats.org/officeDocument/2006/relationships/customXml" Target="../ink/ink67.xml"/><Relationship Id="rId8" Type="http://schemas.openxmlformats.org/officeDocument/2006/relationships/image" Target="../media/image60.png"/><Relationship Id="rId51" Type="http://schemas.openxmlformats.org/officeDocument/2006/relationships/customXml" Target="../ink/ink40.xml"/><Relationship Id="rId72" Type="http://schemas.openxmlformats.org/officeDocument/2006/relationships/image" Target="../media/image90.png"/><Relationship Id="rId93" Type="http://schemas.openxmlformats.org/officeDocument/2006/relationships/image" Target="../media/image100.png"/><Relationship Id="rId98" Type="http://schemas.openxmlformats.org/officeDocument/2006/relationships/customXml" Target="../ink/ink66.xml"/><Relationship Id="rId3"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04.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106.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6" Type="http://schemas.openxmlformats.org/officeDocument/2006/relationships/image" Target="../media/image123.png"/><Relationship Id="rId21" Type="http://schemas.openxmlformats.org/officeDocument/2006/relationships/customXml" Target="../ink/ink79.xml"/><Relationship Id="rId42" Type="http://schemas.openxmlformats.org/officeDocument/2006/relationships/image" Target="../media/image129.png"/><Relationship Id="rId47" Type="http://schemas.openxmlformats.org/officeDocument/2006/relationships/customXml" Target="../ink/ink94.xml"/><Relationship Id="rId63" Type="http://schemas.openxmlformats.org/officeDocument/2006/relationships/image" Target="../media/image140.png"/><Relationship Id="rId68" Type="http://schemas.openxmlformats.org/officeDocument/2006/relationships/customXml" Target="../ink/ink104.xml"/><Relationship Id="rId84" Type="http://schemas.openxmlformats.org/officeDocument/2006/relationships/customXml" Target="../ink/ink112.xml"/><Relationship Id="rId89" Type="http://schemas.openxmlformats.org/officeDocument/2006/relationships/image" Target="../media/image153.png"/><Relationship Id="rId16" Type="http://schemas.openxmlformats.org/officeDocument/2006/relationships/image" Target="../media/image118.png"/><Relationship Id="rId107" Type="http://schemas.openxmlformats.org/officeDocument/2006/relationships/image" Target="../media/image162.png"/><Relationship Id="rId11" Type="http://schemas.openxmlformats.org/officeDocument/2006/relationships/customXml" Target="../ink/ink74.xml"/><Relationship Id="rId32" Type="http://schemas.openxmlformats.org/officeDocument/2006/relationships/image" Target="../media/image124.png"/><Relationship Id="rId37" Type="http://schemas.openxmlformats.org/officeDocument/2006/relationships/customXml" Target="../ink/ink89.xml"/><Relationship Id="rId53" Type="http://schemas.openxmlformats.org/officeDocument/2006/relationships/image" Target="../media/image135.png"/><Relationship Id="rId58" Type="http://schemas.openxmlformats.org/officeDocument/2006/relationships/customXml" Target="../ink/ink99.xml"/><Relationship Id="rId74" Type="http://schemas.openxmlformats.org/officeDocument/2006/relationships/customXml" Target="../ink/ink107.xml"/><Relationship Id="rId79" Type="http://schemas.openxmlformats.org/officeDocument/2006/relationships/image" Target="../media/image148.png"/><Relationship Id="rId102" Type="http://schemas.openxmlformats.org/officeDocument/2006/relationships/customXml" Target="../ink/ink121.xml"/><Relationship Id="rId5" Type="http://schemas.openxmlformats.org/officeDocument/2006/relationships/customXml" Target="../ink/ink71.xml"/><Relationship Id="rId90" Type="http://schemas.openxmlformats.org/officeDocument/2006/relationships/customXml" Target="../ink/ink115.xml"/><Relationship Id="rId95" Type="http://schemas.openxmlformats.org/officeDocument/2006/relationships/image" Target="../media/image156.png"/><Relationship Id="rId22" Type="http://schemas.openxmlformats.org/officeDocument/2006/relationships/image" Target="../media/image121.png"/><Relationship Id="rId27" Type="http://schemas.openxmlformats.org/officeDocument/2006/relationships/customXml" Target="../ink/ink82.xml"/><Relationship Id="rId43" Type="http://schemas.openxmlformats.org/officeDocument/2006/relationships/customXml" Target="../ink/ink92.xml"/><Relationship Id="rId48" Type="http://schemas.openxmlformats.org/officeDocument/2006/relationships/image" Target="../media/image132.png"/><Relationship Id="rId64" Type="http://schemas.openxmlformats.org/officeDocument/2006/relationships/customXml" Target="../ink/ink102.xml"/><Relationship Id="rId69" Type="http://schemas.openxmlformats.org/officeDocument/2006/relationships/image" Target="../media/image143.png"/><Relationship Id="rId80" Type="http://schemas.openxmlformats.org/officeDocument/2006/relationships/customXml" Target="../ink/ink110.xml"/><Relationship Id="rId85" Type="http://schemas.openxmlformats.org/officeDocument/2006/relationships/image" Target="../media/image151.png"/><Relationship Id="rId12" Type="http://schemas.openxmlformats.org/officeDocument/2006/relationships/image" Target="../media/image116.png"/><Relationship Id="rId17" Type="http://schemas.openxmlformats.org/officeDocument/2006/relationships/customXml" Target="../ink/ink77.xml"/><Relationship Id="rId33" Type="http://schemas.openxmlformats.org/officeDocument/2006/relationships/customXml" Target="../ink/ink87.xml"/><Relationship Id="rId38" Type="http://schemas.openxmlformats.org/officeDocument/2006/relationships/image" Target="../media/image127.png"/><Relationship Id="rId59" Type="http://schemas.openxmlformats.org/officeDocument/2006/relationships/image" Target="../media/image138.png"/><Relationship Id="rId103" Type="http://schemas.openxmlformats.org/officeDocument/2006/relationships/image" Target="../media/image160.png"/><Relationship Id="rId108" Type="http://schemas.openxmlformats.org/officeDocument/2006/relationships/customXml" Target="../ink/ink124.xml"/><Relationship Id="rId54" Type="http://schemas.openxmlformats.org/officeDocument/2006/relationships/customXml" Target="../ink/ink97.xml"/><Relationship Id="rId70" Type="http://schemas.openxmlformats.org/officeDocument/2006/relationships/customXml" Target="../ink/ink105.xml"/><Relationship Id="rId75" Type="http://schemas.openxmlformats.org/officeDocument/2006/relationships/image" Target="../media/image146.png"/><Relationship Id="rId91" Type="http://schemas.openxmlformats.org/officeDocument/2006/relationships/image" Target="../media/image154.png"/><Relationship Id="rId96" Type="http://schemas.openxmlformats.org/officeDocument/2006/relationships/customXml" Target="../ink/ink118.xml"/><Relationship Id="rId1" Type="http://schemas.openxmlformats.org/officeDocument/2006/relationships/slideLayout" Target="../slideLayouts/slideLayout18.xml"/><Relationship Id="rId6" Type="http://schemas.openxmlformats.org/officeDocument/2006/relationships/image" Target="../media/image113.png"/><Relationship Id="rId15" Type="http://schemas.openxmlformats.org/officeDocument/2006/relationships/customXml" Target="../ink/ink76.xml"/><Relationship Id="rId23" Type="http://schemas.openxmlformats.org/officeDocument/2006/relationships/customXml" Target="../ink/ink80.xml"/><Relationship Id="rId28" Type="http://schemas.openxmlformats.org/officeDocument/2006/relationships/customXml" Target="../ink/ink83.xml"/><Relationship Id="rId36" Type="http://schemas.openxmlformats.org/officeDocument/2006/relationships/image" Target="../media/image126.png"/><Relationship Id="rId49" Type="http://schemas.openxmlformats.org/officeDocument/2006/relationships/customXml" Target="../ink/ink95.xml"/><Relationship Id="rId57" Type="http://schemas.openxmlformats.org/officeDocument/2006/relationships/image" Target="../media/image137.png"/><Relationship Id="rId106" Type="http://schemas.openxmlformats.org/officeDocument/2006/relationships/customXml" Target="../ink/ink123.xml"/><Relationship Id="rId10" Type="http://schemas.openxmlformats.org/officeDocument/2006/relationships/image" Target="../media/image115.png"/><Relationship Id="rId31" Type="http://schemas.openxmlformats.org/officeDocument/2006/relationships/customXml" Target="../ink/ink86.xml"/><Relationship Id="rId44" Type="http://schemas.openxmlformats.org/officeDocument/2006/relationships/image" Target="../media/image130.png"/><Relationship Id="rId52" Type="http://schemas.openxmlformats.org/officeDocument/2006/relationships/customXml" Target="../ink/ink96.xml"/><Relationship Id="rId60" Type="http://schemas.openxmlformats.org/officeDocument/2006/relationships/customXml" Target="../ink/ink100.xml"/><Relationship Id="rId65" Type="http://schemas.openxmlformats.org/officeDocument/2006/relationships/image" Target="../media/image141.png"/><Relationship Id="rId73" Type="http://schemas.openxmlformats.org/officeDocument/2006/relationships/image" Target="../media/image145.png"/><Relationship Id="rId78" Type="http://schemas.openxmlformats.org/officeDocument/2006/relationships/customXml" Target="../ink/ink109.xml"/><Relationship Id="rId81" Type="http://schemas.openxmlformats.org/officeDocument/2006/relationships/image" Target="../media/image149.png"/><Relationship Id="rId86" Type="http://schemas.openxmlformats.org/officeDocument/2006/relationships/customXml" Target="../ink/ink113.xml"/><Relationship Id="rId94" Type="http://schemas.openxmlformats.org/officeDocument/2006/relationships/customXml" Target="../ink/ink117.xml"/><Relationship Id="rId99" Type="http://schemas.openxmlformats.org/officeDocument/2006/relationships/image" Target="../media/image158.png"/><Relationship Id="rId101" Type="http://schemas.openxmlformats.org/officeDocument/2006/relationships/image" Target="../media/image159.png"/><Relationship Id="rId4" Type="http://schemas.openxmlformats.org/officeDocument/2006/relationships/image" Target="../media/image112.png"/><Relationship Id="rId9" Type="http://schemas.openxmlformats.org/officeDocument/2006/relationships/customXml" Target="../ink/ink73.xml"/><Relationship Id="rId13" Type="http://schemas.openxmlformats.org/officeDocument/2006/relationships/customXml" Target="../ink/ink75.xml"/><Relationship Id="rId18" Type="http://schemas.openxmlformats.org/officeDocument/2006/relationships/image" Target="../media/image119.png"/><Relationship Id="rId39" Type="http://schemas.openxmlformats.org/officeDocument/2006/relationships/customXml" Target="../ink/ink90.xml"/><Relationship Id="rId109" Type="http://schemas.openxmlformats.org/officeDocument/2006/relationships/image" Target="../media/image163.png"/><Relationship Id="rId34" Type="http://schemas.openxmlformats.org/officeDocument/2006/relationships/image" Target="../media/image125.png"/><Relationship Id="rId50" Type="http://schemas.openxmlformats.org/officeDocument/2006/relationships/image" Target="../media/image133.png"/><Relationship Id="rId55" Type="http://schemas.openxmlformats.org/officeDocument/2006/relationships/image" Target="../media/image136.png"/><Relationship Id="rId76" Type="http://schemas.openxmlformats.org/officeDocument/2006/relationships/customXml" Target="../ink/ink108.xml"/><Relationship Id="rId97" Type="http://schemas.openxmlformats.org/officeDocument/2006/relationships/image" Target="../media/image157.png"/><Relationship Id="rId104" Type="http://schemas.openxmlformats.org/officeDocument/2006/relationships/customXml" Target="../ink/ink122.xml"/><Relationship Id="rId7" Type="http://schemas.openxmlformats.org/officeDocument/2006/relationships/customXml" Target="../ink/ink72.xml"/><Relationship Id="rId71" Type="http://schemas.openxmlformats.org/officeDocument/2006/relationships/image" Target="../media/image144.png"/><Relationship Id="rId92" Type="http://schemas.openxmlformats.org/officeDocument/2006/relationships/customXml" Target="../ink/ink116.xml"/><Relationship Id="rId2" Type="http://schemas.openxmlformats.org/officeDocument/2006/relationships/image" Target="../media/image111.png"/><Relationship Id="rId29" Type="http://schemas.openxmlformats.org/officeDocument/2006/relationships/customXml" Target="../ink/ink84.xml"/><Relationship Id="rId24" Type="http://schemas.openxmlformats.org/officeDocument/2006/relationships/image" Target="../media/image122.png"/><Relationship Id="rId40" Type="http://schemas.openxmlformats.org/officeDocument/2006/relationships/image" Target="../media/image128.png"/><Relationship Id="rId45" Type="http://schemas.openxmlformats.org/officeDocument/2006/relationships/customXml" Target="../ink/ink93.xml"/><Relationship Id="rId66" Type="http://schemas.openxmlformats.org/officeDocument/2006/relationships/customXml" Target="../ink/ink103.xml"/><Relationship Id="rId87" Type="http://schemas.openxmlformats.org/officeDocument/2006/relationships/image" Target="../media/image152.png"/><Relationship Id="rId110" Type="http://schemas.openxmlformats.org/officeDocument/2006/relationships/image" Target="../media/image2.png"/><Relationship Id="rId61" Type="http://schemas.openxmlformats.org/officeDocument/2006/relationships/image" Target="../media/image139.png"/><Relationship Id="rId82" Type="http://schemas.openxmlformats.org/officeDocument/2006/relationships/customXml" Target="../ink/ink111.xml"/><Relationship Id="rId19" Type="http://schemas.openxmlformats.org/officeDocument/2006/relationships/customXml" Target="../ink/ink78.xml"/><Relationship Id="rId14" Type="http://schemas.openxmlformats.org/officeDocument/2006/relationships/image" Target="../media/image117.png"/><Relationship Id="rId30" Type="http://schemas.openxmlformats.org/officeDocument/2006/relationships/customXml" Target="../ink/ink85.xml"/><Relationship Id="rId35" Type="http://schemas.openxmlformats.org/officeDocument/2006/relationships/customXml" Target="../ink/ink88.xml"/><Relationship Id="rId56" Type="http://schemas.openxmlformats.org/officeDocument/2006/relationships/customXml" Target="../ink/ink98.xml"/><Relationship Id="rId77" Type="http://schemas.openxmlformats.org/officeDocument/2006/relationships/image" Target="../media/image147.png"/><Relationship Id="rId100" Type="http://schemas.openxmlformats.org/officeDocument/2006/relationships/customXml" Target="../ink/ink120.xml"/><Relationship Id="rId105" Type="http://schemas.openxmlformats.org/officeDocument/2006/relationships/image" Target="../media/image161.png"/><Relationship Id="rId8" Type="http://schemas.openxmlformats.org/officeDocument/2006/relationships/image" Target="../media/image114.png"/><Relationship Id="rId51" Type="http://schemas.openxmlformats.org/officeDocument/2006/relationships/image" Target="../media/image134.png"/><Relationship Id="rId72" Type="http://schemas.openxmlformats.org/officeDocument/2006/relationships/customXml" Target="../ink/ink106.xml"/><Relationship Id="rId93" Type="http://schemas.openxmlformats.org/officeDocument/2006/relationships/image" Target="../media/image155.png"/><Relationship Id="rId98" Type="http://schemas.openxmlformats.org/officeDocument/2006/relationships/customXml" Target="../ink/ink119.xml"/><Relationship Id="rId3" Type="http://schemas.openxmlformats.org/officeDocument/2006/relationships/customXml" Target="../ink/ink70.xml"/><Relationship Id="rId25" Type="http://schemas.openxmlformats.org/officeDocument/2006/relationships/customXml" Target="../ink/ink81.xml"/><Relationship Id="rId46" Type="http://schemas.openxmlformats.org/officeDocument/2006/relationships/image" Target="../media/image131.png"/><Relationship Id="rId67" Type="http://schemas.openxmlformats.org/officeDocument/2006/relationships/image" Target="../media/image142.png"/><Relationship Id="rId20" Type="http://schemas.openxmlformats.org/officeDocument/2006/relationships/image" Target="../media/image120.png"/><Relationship Id="rId41" Type="http://schemas.openxmlformats.org/officeDocument/2006/relationships/customXml" Target="../ink/ink91.xml"/><Relationship Id="rId62" Type="http://schemas.openxmlformats.org/officeDocument/2006/relationships/customXml" Target="../ink/ink101.xml"/><Relationship Id="rId83" Type="http://schemas.openxmlformats.org/officeDocument/2006/relationships/image" Target="../media/image150.png"/><Relationship Id="rId88" Type="http://schemas.openxmlformats.org/officeDocument/2006/relationships/customXml" Target="../ink/ink1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6" Type="http://schemas.openxmlformats.org/officeDocument/2006/relationships/image" Target="../media/image179.png"/><Relationship Id="rId21" Type="http://schemas.openxmlformats.org/officeDocument/2006/relationships/image" Target="../media/image61.png"/><Relationship Id="rId42" Type="http://schemas.openxmlformats.org/officeDocument/2006/relationships/image" Target="../media/image187.png"/><Relationship Id="rId47" Type="http://schemas.openxmlformats.org/officeDocument/2006/relationships/customXml" Target="../ink/ink145.xml"/><Relationship Id="rId63" Type="http://schemas.openxmlformats.org/officeDocument/2006/relationships/customXml" Target="../ink/ink153.xml"/><Relationship Id="rId68" Type="http://schemas.openxmlformats.org/officeDocument/2006/relationships/image" Target="../media/image200.png"/><Relationship Id="rId16" Type="http://schemas.openxmlformats.org/officeDocument/2006/relationships/customXml" Target="../ink/ink131.xml"/><Relationship Id="rId11" Type="http://schemas.openxmlformats.org/officeDocument/2006/relationships/image" Target="../media/image171.png"/><Relationship Id="rId24" Type="http://schemas.openxmlformats.org/officeDocument/2006/relationships/image" Target="../media/image178.png"/><Relationship Id="rId32" Type="http://schemas.openxmlformats.org/officeDocument/2006/relationships/image" Target="../media/image182.png"/><Relationship Id="rId37" Type="http://schemas.openxmlformats.org/officeDocument/2006/relationships/customXml" Target="../ink/ink140.xml"/><Relationship Id="rId40" Type="http://schemas.openxmlformats.org/officeDocument/2006/relationships/image" Target="../media/image186.png"/><Relationship Id="rId45" Type="http://schemas.openxmlformats.org/officeDocument/2006/relationships/customXml" Target="../ink/ink144.xml"/><Relationship Id="rId53" Type="http://schemas.openxmlformats.org/officeDocument/2006/relationships/customXml" Target="../ink/ink148.xml"/><Relationship Id="rId58" Type="http://schemas.openxmlformats.org/officeDocument/2006/relationships/image" Target="../media/image195.png"/><Relationship Id="rId66" Type="http://schemas.openxmlformats.org/officeDocument/2006/relationships/image" Target="../media/image199.png"/><Relationship Id="rId74" Type="http://schemas.openxmlformats.org/officeDocument/2006/relationships/customXml" Target="../ink/ink158.xml"/><Relationship Id="rId5" Type="http://schemas.openxmlformats.org/officeDocument/2006/relationships/image" Target="../media/image168.png"/><Relationship Id="rId61" Type="http://schemas.openxmlformats.org/officeDocument/2006/relationships/customXml" Target="../ink/ink152.xml"/><Relationship Id="rId19" Type="http://schemas.openxmlformats.org/officeDocument/2006/relationships/image" Target="../media/image176.png"/><Relationship Id="rId14" Type="http://schemas.openxmlformats.org/officeDocument/2006/relationships/customXml" Target="../ink/ink130.xml"/><Relationship Id="rId22" Type="http://schemas.openxmlformats.org/officeDocument/2006/relationships/image" Target="../media/image177.png"/><Relationship Id="rId27" Type="http://schemas.openxmlformats.org/officeDocument/2006/relationships/customXml" Target="../ink/ink135.xml"/><Relationship Id="rId30" Type="http://schemas.openxmlformats.org/officeDocument/2006/relationships/image" Target="../media/image181.png"/><Relationship Id="rId35" Type="http://schemas.openxmlformats.org/officeDocument/2006/relationships/customXml" Target="../ink/ink139.xml"/><Relationship Id="rId43" Type="http://schemas.openxmlformats.org/officeDocument/2006/relationships/customXml" Target="../ink/ink143.xml"/><Relationship Id="rId48" Type="http://schemas.openxmlformats.org/officeDocument/2006/relationships/image" Target="../media/image190.png"/><Relationship Id="rId56" Type="http://schemas.openxmlformats.org/officeDocument/2006/relationships/image" Target="../media/image194.png"/><Relationship Id="rId64" Type="http://schemas.openxmlformats.org/officeDocument/2006/relationships/image" Target="../media/image198.png"/><Relationship Id="rId69" Type="http://schemas.openxmlformats.org/officeDocument/2006/relationships/customXml" Target="../ink/ink156.xml"/><Relationship Id="rId77" Type="http://schemas.openxmlformats.org/officeDocument/2006/relationships/image" Target="../media/image204.png"/><Relationship Id="rId8" Type="http://schemas.openxmlformats.org/officeDocument/2006/relationships/customXml" Target="../ink/ink127.xml"/><Relationship Id="rId51" Type="http://schemas.openxmlformats.org/officeDocument/2006/relationships/customXml" Target="../ink/ink147.xml"/><Relationship Id="rId72" Type="http://schemas.openxmlformats.org/officeDocument/2006/relationships/image" Target="../media/image202.png"/><Relationship Id="rId3" Type="http://schemas.openxmlformats.org/officeDocument/2006/relationships/image" Target="../media/image167.png"/><Relationship Id="rId12" Type="http://schemas.openxmlformats.org/officeDocument/2006/relationships/customXml" Target="../ink/ink129.xml"/><Relationship Id="rId17" Type="http://schemas.openxmlformats.org/officeDocument/2006/relationships/image" Target="../media/image174.png"/><Relationship Id="rId25" Type="http://schemas.openxmlformats.org/officeDocument/2006/relationships/customXml" Target="../ink/ink134.xml"/><Relationship Id="rId33" Type="http://schemas.openxmlformats.org/officeDocument/2006/relationships/customXml" Target="../ink/ink138.xml"/><Relationship Id="rId38" Type="http://schemas.openxmlformats.org/officeDocument/2006/relationships/image" Target="../media/image185.png"/><Relationship Id="rId46" Type="http://schemas.openxmlformats.org/officeDocument/2006/relationships/image" Target="../media/image189.png"/><Relationship Id="rId59" Type="http://schemas.openxmlformats.org/officeDocument/2006/relationships/customXml" Target="../ink/ink151.xml"/><Relationship Id="rId67" Type="http://schemas.openxmlformats.org/officeDocument/2006/relationships/customXml" Target="../ink/ink155.xml"/><Relationship Id="rId20" Type="http://schemas.openxmlformats.org/officeDocument/2006/relationships/customXml" Target="../ink/ink132.xml"/><Relationship Id="rId41" Type="http://schemas.openxmlformats.org/officeDocument/2006/relationships/customXml" Target="../ink/ink142.xml"/><Relationship Id="rId54" Type="http://schemas.openxmlformats.org/officeDocument/2006/relationships/image" Target="../media/image193.png"/><Relationship Id="rId62" Type="http://schemas.openxmlformats.org/officeDocument/2006/relationships/image" Target="../media/image197.png"/><Relationship Id="rId70" Type="http://schemas.openxmlformats.org/officeDocument/2006/relationships/image" Target="../media/image201.png"/><Relationship Id="rId75" Type="http://schemas.openxmlformats.org/officeDocument/2006/relationships/image" Target="../media/image203.png"/><Relationship Id="rId1" Type="http://schemas.openxmlformats.org/officeDocument/2006/relationships/slideLayout" Target="../slideLayouts/slideLayout18.xml"/><Relationship Id="rId6" Type="http://schemas.openxmlformats.org/officeDocument/2006/relationships/customXml" Target="../ink/ink126.xml"/><Relationship Id="rId15" Type="http://schemas.openxmlformats.org/officeDocument/2006/relationships/image" Target="../media/image173.png"/><Relationship Id="rId23" Type="http://schemas.openxmlformats.org/officeDocument/2006/relationships/customXml" Target="../ink/ink133.xml"/><Relationship Id="rId28" Type="http://schemas.openxmlformats.org/officeDocument/2006/relationships/image" Target="../media/image180.png"/><Relationship Id="rId36" Type="http://schemas.openxmlformats.org/officeDocument/2006/relationships/image" Target="../media/image184.png"/><Relationship Id="rId49" Type="http://schemas.openxmlformats.org/officeDocument/2006/relationships/customXml" Target="../ink/ink146.xml"/><Relationship Id="rId57" Type="http://schemas.openxmlformats.org/officeDocument/2006/relationships/customXml" Target="../ink/ink150.xml"/><Relationship Id="rId10" Type="http://schemas.openxmlformats.org/officeDocument/2006/relationships/customXml" Target="../ink/ink128.xml"/><Relationship Id="rId31" Type="http://schemas.openxmlformats.org/officeDocument/2006/relationships/customXml" Target="../ink/ink137.xml"/><Relationship Id="rId44" Type="http://schemas.openxmlformats.org/officeDocument/2006/relationships/image" Target="../media/image188.png"/><Relationship Id="rId52" Type="http://schemas.openxmlformats.org/officeDocument/2006/relationships/image" Target="../media/image192.png"/><Relationship Id="rId60" Type="http://schemas.openxmlformats.org/officeDocument/2006/relationships/image" Target="../media/image196.png"/><Relationship Id="rId65" Type="http://schemas.openxmlformats.org/officeDocument/2006/relationships/customXml" Target="../ink/ink154.xml"/><Relationship Id="rId73" Type="http://schemas.openxmlformats.org/officeDocument/2006/relationships/image" Target="../media/image2.png"/><Relationship Id="rId4" Type="http://schemas.openxmlformats.org/officeDocument/2006/relationships/customXml" Target="../ink/ink125.xml"/><Relationship Id="rId9" Type="http://schemas.openxmlformats.org/officeDocument/2006/relationships/image" Target="../media/image170.png"/><Relationship Id="rId13" Type="http://schemas.openxmlformats.org/officeDocument/2006/relationships/image" Target="../media/image172.png"/><Relationship Id="rId18" Type="http://schemas.openxmlformats.org/officeDocument/2006/relationships/image" Target="../media/image175.png"/><Relationship Id="rId39" Type="http://schemas.openxmlformats.org/officeDocument/2006/relationships/customXml" Target="../ink/ink141.xml"/><Relationship Id="rId34" Type="http://schemas.openxmlformats.org/officeDocument/2006/relationships/image" Target="../media/image183.png"/><Relationship Id="rId50" Type="http://schemas.openxmlformats.org/officeDocument/2006/relationships/image" Target="../media/image191.png"/><Relationship Id="rId55" Type="http://schemas.openxmlformats.org/officeDocument/2006/relationships/customXml" Target="../ink/ink149.xml"/><Relationship Id="rId76" Type="http://schemas.openxmlformats.org/officeDocument/2006/relationships/customXml" Target="../ink/ink159.xml"/><Relationship Id="rId7" Type="http://schemas.openxmlformats.org/officeDocument/2006/relationships/image" Target="../media/image169.png"/><Relationship Id="rId71" Type="http://schemas.openxmlformats.org/officeDocument/2006/relationships/customXml" Target="../ink/ink157.xml"/><Relationship Id="rId2" Type="http://schemas.openxmlformats.org/officeDocument/2006/relationships/image" Target="../media/image166.png"/><Relationship Id="rId29" Type="http://schemas.openxmlformats.org/officeDocument/2006/relationships/customXml" Target="../ink/ink136.xml"/></Relationships>
</file>

<file path=ppt/slides/_rels/slide27.xml.rels><?xml version="1.0" encoding="UTF-8" standalone="yes"?>
<Relationships xmlns="http://schemas.openxmlformats.org/package/2006/relationships"><Relationship Id="rId3" Type="http://schemas.openxmlformats.org/officeDocument/2006/relationships/customXml" Target="../ink/ink160.xml"/><Relationship Id="rId7" Type="http://schemas.openxmlformats.org/officeDocument/2006/relationships/image" Target="../media/image2.png"/><Relationship Id="rId2" Type="http://schemas.openxmlformats.org/officeDocument/2006/relationships/image" Target="../media/image205.png"/><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customXml" Target="../ink/ink161.xml"/><Relationship Id="rId4" Type="http://schemas.openxmlformats.org/officeDocument/2006/relationships/image" Target="../media/image206.png"/></Relationships>
</file>

<file path=ppt/slides/_rels/slide28.xml.rels><?xml version="1.0" encoding="UTF-8" standalone="yes"?>
<Relationships xmlns="http://schemas.openxmlformats.org/package/2006/relationships"><Relationship Id="rId13" Type="http://schemas.openxmlformats.org/officeDocument/2006/relationships/customXml" Target="../ink/ink167.xml"/><Relationship Id="rId18" Type="http://schemas.openxmlformats.org/officeDocument/2006/relationships/image" Target="../media/image216.png"/><Relationship Id="rId26" Type="http://schemas.openxmlformats.org/officeDocument/2006/relationships/image" Target="../media/image220.png"/><Relationship Id="rId39" Type="http://schemas.openxmlformats.org/officeDocument/2006/relationships/customXml" Target="../ink/ink180.xml"/><Relationship Id="rId21" Type="http://schemas.openxmlformats.org/officeDocument/2006/relationships/customXml" Target="../ink/ink171.xml"/><Relationship Id="rId34" Type="http://schemas.openxmlformats.org/officeDocument/2006/relationships/image" Target="../media/image224.png"/><Relationship Id="rId42" Type="http://schemas.openxmlformats.org/officeDocument/2006/relationships/image" Target="../media/image228.png"/><Relationship Id="rId7" Type="http://schemas.openxmlformats.org/officeDocument/2006/relationships/customXml" Target="../ink/ink164.xml"/><Relationship Id="rId2" Type="http://schemas.openxmlformats.org/officeDocument/2006/relationships/image" Target="../media/image208.png"/><Relationship Id="rId16" Type="http://schemas.openxmlformats.org/officeDocument/2006/relationships/image" Target="../media/image215.png"/><Relationship Id="rId20" Type="http://schemas.openxmlformats.org/officeDocument/2006/relationships/image" Target="../media/image217.png"/><Relationship Id="rId29" Type="http://schemas.openxmlformats.org/officeDocument/2006/relationships/customXml" Target="../ink/ink175.xml"/><Relationship Id="rId41" Type="http://schemas.openxmlformats.org/officeDocument/2006/relationships/customXml" Target="../ink/ink181.xml"/><Relationship Id="rId1" Type="http://schemas.openxmlformats.org/officeDocument/2006/relationships/slideLayout" Target="../slideLayouts/slideLayout18.xml"/><Relationship Id="rId6" Type="http://schemas.openxmlformats.org/officeDocument/2006/relationships/image" Target="../media/image210.png"/><Relationship Id="rId11" Type="http://schemas.openxmlformats.org/officeDocument/2006/relationships/customXml" Target="../ink/ink166.xml"/><Relationship Id="rId24" Type="http://schemas.openxmlformats.org/officeDocument/2006/relationships/image" Target="../media/image219.png"/><Relationship Id="rId32" Type="http://schemas.openxmlformats.org/officeDocument/2006/relationships/image" Target="../media/image223.png"/><Relationship Id="rId37" Type="http://schemas.openxmlformats.org/officeDocument/2006/relationships/customXml" Target="../ink/ink179.xml"/><Relationship Id="rId40" Type="http://schemas.openxmlformats.org/officeDocument/2006/relationships/image" Target="../media/image227.png"/><Relationship Id="rId5" Type="http://schemas.openxmlformats.org/officeDocument/2006/relationships/customXml" Target="../ink/ink163.xml"/><Relationship Id="rId15" Type="http://schemas.openxmlformats.org/officeDocument/2006/relationships/customXml" Target="../ink/ink168.xml"/><Relationship Id="rId23" Type="http://schemas.openxmlformats.org/officeDocument/2006/relationships/customXml" Target="../ink/ink172.xml"/><Relationship Id="rId28" Type="http://schemas.openxmlformats.org/officeDocument/2006/relationships/image" Target="../media/image221.png"/><Relationship Id="rId36" Type="http://schemas.openxmlformats.org/officeDocument/2006/relationships/image" Target="../media/image225.png"/><Relationship Id="rId10" Type="http://schemas.openxmlformats.org/officeDocument/2006/relationships/image" Target="../media/image212.png"/><Relationship Id="rId19" Type="http://schemas.openxmlformats.org/officeDocument/2006/relationships/customXml" Target="../ink/ink170.xml"/><Relationship Id="rId31" Type="http://schemas.openxmlformats.org/officeDocument/2006/relationships/customXml" Target="../ink/ink176.xml"/><Relationship Id="rId44" Type="http://schemas.openxmlformats.org/officeDocument/2006/relationships/image" Target="../media/image2.png"/><Relationship Id="rId4" Type="http://schemas.openxmlformats.org/officeDocument/2006/relationships/image" Target="../media/image209.png"/><Relationship Id="rId9" Type="http://schemas.openxmlformats.org/officeDocument/2006/relationships/customXml" Target="../ink/ink165.xml"/><Relationship Id="rId14" Type="http://schemas.openxmlformats.org/officeDocument/2006/relationships/image" Target="../media/image214.png"/><Relationship Id="rId22" Type="http://schemas.openxmlformats.org/officeDocument/2006/relationships/image" Target="../media/image218.png"/><Relationship Id="rId27" Type="http://schemas.openxmlformats.org/officeDocument/2006/relationships/customXml" Target="../ink/ink174.xml"/><Relationship Id="rId30" Type="http://schemas.openxmlformats.org/officeDocument/2006/relationships/image" Target="../media/image222.png"/><Relationship Id="rId35" Type="http://schemas.openxmlformats.org/officeDocument/2006/relationships/customXml" Target="../ink/ink178.xml"/><Relationship Id="rId43" Type="http://schemas.openxmlformats.org/officeDocument/2006/relationships/image" Target="../media/image229.png"/><Relationship Id="rId8" Type="http://schemas.openxmlformats.org/officeDocument/2006/relationships/image" Target="../media/image211.png"/><Relationship Id="rId3" Type="http://schemas.openxmlformats.org/officeDocument/2006/relationships/customXml" Target="../ink/ink162.xml"/><Relationship Id="rId12" Type="http://schemas.openxmlformats.org/officeDocument/2006/relationships/image" Target="../media/image213.png"/><Relationship Id="rId17" Type="http://schemas.openxmlformats.org/officeDocument/2006/relationships/customXml" Target="../ink/ink169.xml"/><Relationship Id="rId25" Type="http://schemas.openxmlformats.org/officeDocument/2006/relationships/customXml" Target="../ink/ink173.xml"/><Relationship Id="rId33" Type="http://schemas.openxmlformats.org/officeDocument/2006/relationships/customXml" Target="../ink/ink177.xml"/><Relationship Id="rId38" Type="http://schemas.openxmlformats.org/officeDocument/2006/relationships/image" Target="../media/image226.png"/></Relationships>
</file>

<file path=ppt/slides/_rels/slide29.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0.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2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customXml" Target="../ink/ink188.xml"/><Relationship Id="rId18" Type="http://schemas.openxmlformats.org/officeDocument/2006/relationships/image" Target="../media/image241.png"/><Relationship Id="rId3" Type="http://schemas.openxmlformats.org/officeDocument/2006/relationships/customXml" Target="../ink/ink183.xml"/><Relationship Id="rId21" Type="http://schemas.openxmlformats.org/officeDocument/2006/relationships/customXml" Target="../ink/ink191.xml"/><Relationship Id="rId7" Type="http://schemas.openxmlformats.org/officeDocument/2006/relationships/customXml" Target="../ink/ink185.xml"/><Relationship Id="rId12" Type="http://schemas.openxmlformats.org/officeDocument/2006/relationships/image" Target="../media/image237.png"/><Relationship Id="rId17" Type="http://schemas.openxmlformats.org/officeDocument/2006/relationships/customXml" Target="../ink/ink189.xml"/><Relationship Id="rId2" Type="http://schemas.openxmlformats.org/officeDocument/2006/relationships/image" Target="../media/image232.png"/><Relationship Id="rId16" Type="http://schemas.openxmlformats.org/officeDocument/2006/relationships/image" Target="../media/image240.png"/><Relationship Id="rId20" Type="http://schemas.openxmlformats.org/officeDocument/2006/relationships/image" Target="../media/image242.png"/><Relationship Id="rId1" Type="http://schemas.openxmlformats.org/officeDocument/2006/relationships/slideLayout" Target="../slideLayouts/slideLayout18.xml"/><Relationship Id="rId6" Type="http://schemas.openxmlformats.org/officeDocument/2006/relationships/image" Target="../media/image234.png"/><Relationship Id="rId11" Type="http://schemas.openxmlformats.org/officeDocument/2006/relationships/customXml" Target="../ink/ink187.xml"/><Relationship Id="rId5" Type="http://schemas.openxmlformats.org/officeDocument/2006/relationships/customXml" Target="../ink/ink184.xml"/><Relationship Id="rId15" Type="http://schemas.openxmlformats.org/officeDocument/2006/relationships/image" Target="../media/image239.png"/><Relationship Id="rId23" Type="http://schemas.openxmlformats.org/officeDocument/2006/relationships/image" Target="../media/image2.png"/><Relationship Id="rId10" Type="http://schemas.openxmlformats.org/officeDocument/2006/relationships/image" Target="../media/image236.png"/><Relationship Id="rId19" Type="http://schemas.openxmlformats.org/officeDocument/2006/relationships/customXml" Target="../ink/ink190.xml"/><Relationship Id="rId4" Type="http://schemas.openxmlformats.org/officeDocument/2006/relationships/image" Target="../media/image233.png"/><Relationship Id="rId9" Type="http://schemas.openxmlformats.org/officeDocument/2006/relationships/customXml" Target="../ink/ink186.xml"/><Relationship Id="rId14" Type="http://schemas.openxmlformats.org/officeDocument/2006/relationships/image" Target="../media/image238.png"/><Relationship Id="rId22" Type="http://schemas.openxmlformats.org/officeDocument/2006/relationships/image" Target="../media/image24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customXml" Target="../ink/ink199.xml"/><Relationship Id="rId26" Type="http://schemas.openxmlformats.org/officeDocument/2006/relationships/customXml" Target="../ink/ink203.xml"/><Relationship Id="rId3" Type="http://schemas.openxmlformats.org/officeDocument/2006/relationships/image" Target="../media/image246.png"/><Relationship Id="rId21" Type="http://schemas.openxmlformats.org/officeDocument/2006/relationships/image" Target="../media/image255.png"/><Relationship Id="rId34" Type="http://schemas.openxmlformats.org/officeDocument/2006/relationships/image" Target="../media/image2.png"/><Relationship Id="rId7" Type="http://schemas.openxmlformats.org/officeDocument/2006/relationships/image" Target="../media/image248.png"/><Relationship Id="rId12" Type="http://schemas.openxmlformats.org/officeDocument/2006/relationships/customXml" Target="../ink/ink196.xml"/><Relationship Id="rId17" Type="http://schemas.openxmlformats.org/officeDocument/2006/relationships/image" Target="../media/image253.png"/><Relationship Id="rId25" Type="http://schemas.openxmlformats.org/officeDocument/2006/relationships/image" Target="../media/image257.png"/><Relationship Id="rId33" Type="http://schemas.openxmlformats.org/officeDocument/2006/relationships/image" Target="../media/image261.png"/><Relationship Id="rId2" Type="http://schemas.openxmlformats.org/officeDocument/2006/relationships/image" Target="../media/image245.png"/><Relationship Id="rId16" Type="http://schemas.openxmlformats.org/officeDocument/2006/relationships/customXml" Target="../ink/ink198.xml"/><Relationship Id="rId20" Type="http://schemas.openxmlformats.org/officeDocument/2006/relationships/customXml" Target="../ink/ink200.xml"/><Relationship Id="rId29" Type="http://schemas.openxmlformats.org/officeDocument/2006/relationships/image" Target="../media/image259.png"/><Relationship Id="rId1" Type="http://schemas.openxmlformats.org/officeDocument/2006/relationships/slideLayout" Target="../slideLayouts/slideLayout18.xml"/><Relationship Id="rId6" Type="http://schemas.openxmlformats.org/officeDocument/2006/relationships/customXml" Target="../ink/ink193.xml"/><Relationship Id="rId11" Type="http://schemas.openxmlformats.org/officeDocument/2006/relationships/image" Target="../media/image250.png"/><Relationship Id="rId24" Type="http://schemas.openxmlformats.org/officeDocument/2006/relationships/customXml" Target="../ink/ink202.xml"/><Relationship Id="rId32" Type="http://schemas.openxmlformats.org/officeDocument/2006/relationships/customXml" Target="../ink/ink206.xml"/><Relationship Id="rId5" Type="http://schemas.openxmlformats.org/officeDocument/2006/relationships/image" Target="../media/image247.png"/><Relationship Id="rId15" Type="http://schemas.openxmlformats.org/officeDocument/2006/relationships/image" Target="../media/image252.png"/><Relationship Id="rId23" Type="http://schemas.openxmlformats.org/officeDocument/2006/relationships/image" Target="../media/image256.png"/><Relationship Id="rId28" Type="http://schemas.openxmlformats.org/officeDocument/2006/relationships/customXml" Target="../ink/ink204.xml"/><Relationship Id="rId10" Type="http://schemas.openxmlformats.org/officeDocument/2006/relationships/customXml" Target="../ink/ink195.xml"/><Relationship Id="rId19" Type="http://schemas.openxmlformats.org/officeDocument/2006/relationships/image" Target="../media/image254.png"/><Relationship Id="rId31" Type="http://schemas.openxmlformats.org/officeDocument/2006/relationships/image" Target="../media/image260.png"/><Relationship Id="rId4" Type="http://schemas.openxmlformats.org/officeDocument/2006/relationships/customXml" Target="../ink/ink192.xml"/><Relationship Id="rId9" Type="http://schemas.openxmlformats.org/officeDocument/2006/relationships/image" Target="../media/image249.png"/><Relationship Id="rId14" Type="http://schemas.openxmlformats.org/officeDocument/2006/relationships/customXml" Target="../ink/ink197.xml"/><Relationship Id="rId22" Type="http://schemas.openxmlformats.org/officeDocument/2006/relationships/customXml" Target="../ink/ink201.xml"/><Relationship Id="rId27" Type="http://schemas.openxmlformats.org/officeDocument/2006/relationships/image" Target="../media/image258.png"/><Relationship Id="rId30" Type="http://schemas.openxmlformats.org/officeDocument/2006/relationships/customXml" Target="../ink/ink205.xml"/><Relationship Id="rId8" Type="http://schemas.openxmlformats.org/officeDocument/2006/relationships/customXml" Target="../ink/ink194.xml"/></Relationships>
</file>

<file path=ppt/slides/_rels/slide3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26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5.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customXml" Target="../ink/ink209.xml"/><Relationship Id="rId3" Type="http://schemas.openxmlformats.org/officeDocument/2006/relationships/image" Target="../media/image267.png"/><Relationship Id="rId7" Type="http://schemas.openxmlformats.org/officeDocument/2006/relationships/image" Target="../media/image269.png"/><Relationship Id="rId2" Type="http://schemas.openxmlformats.org/officeDocument/2006/relationships/image" Target="../media/image266.png"/><Relationship Id="rId1" Type="http://schemas.openxmlformats.org/officeDocument/2006/relationships/slideLayout" Target="../slideLayouts/slideLayout18.xml"/><Relationship Id="rId6" Type="http://schemas.openxmlformats.org/officeDocument/2006/relationships/customXml" Target="../ink/ink208.xml"/><Relationship Id="rId5" Type="http://schemas.openxmlformats.org/officeDocument/2006/relationships/image" Target="../media/image268.png"/><Relationship Id="rId10" Type="http://schemas.openxmlformats.org/officeDocument/2006/relationships/image" Target="../media/image271.png"/><Relationship Id="rId4" Type="http://schemas.openxmlformats.org/officeDocument/2006/relationships/customXml" Target="../ink/ink207.xml"/><Relationship Id="rId9" Type="http://schemas.openxmlformats.org/officeDocument/2006/relationships/image" Target="../media/image270.png"/></Relationships>
</file>

<file path=ppt/slides/_rels/slide37.xml.rels><?xml version="1.0" encoding="UTF-8" standalone="yes"?>
<Relationships xmlns="http://schemas.openxmlformats.org/package/2006/relationships"><Relationship Id="rId8" Type="http://schemas.openxmlformats.org/officeDocument/2006/relationships/customXml" Target="../ink/ink212.xml"/><Relationship Id="rId3" Type="http://schemas.openxmlformats.org/officeDocument/2006/relationships/image" Target="../media/image273.png"/><Relationship Id="rId7" Type="http://schemas.openxmlformats.org/officeDocument/2006/relationships/image" Target="../media/image275.png"/><Relationship Id="rId12" Type="http://schemas.openxmlformats.org/officeDocument/2006/relationships/image" Target="../media/image278.png"/><Relationship Id="rId2" Type="http://schemas.openxmlformats.org/officeDocument/2006/relationships/image" Target="../media/image272.png"/><Relationship Id="rId1" Type="http://schemas.openxmlformats.org/officeDocument/2006/relationships/slideLayout" Target="../slideLayouts/slideLayout18.xml"/><Relationship Id="rId6" Type="http://schemas.openxmlformats.org/officeDocument/2006/relationships/customXml" Target="../ink/ink211.xml"/><Relationship Id="rId11" Type="http://schemas.openxmlformats.org/officeDocument/2006/relationships/image" Target="../media/image277.png"/><Relationship Id="rId5" Type="http://schemas.openxmlformats.org/officeDocument/2006/relationships/image" Target="../media/image274.png"/><Relationship Id="rId10" Type="http://schemas.openxmlformats.org/officeDocument/2006/relationships/customXml" Target="../ink/ink213.xml"/><Relationship Id="rId4" Type="http://schemas.openxmlformats.org/officeDocument/2006/relationships/customXml" Target="../ink/ink210.xml"/><Relationship Id="rId9" Type="http://schemas.openxmlformats.org/officeDocument/2006/relationships/image" Target="../media/image276.png"/></Relationships>
</file>

<file path=ppt/slides/_rels/slide38.xml.rels><?xml version="1.0" encoding="UTF-8" standalone="yes"?>
<Relationships xmlns="http://schemas.openxmlformats.org/package/2006/relationships"><Relationship Id="rId8" Type="http://schemas.openxmlformats.org/officeDocument/2006/relationships/customXml" Target="../ink/ink216.xml"/><Relationship Id="rId13" Type="http://schemas.openxmlformats.org/officeDocument/2006/relationships/image" Target="../media/image285.png"/><Relationship Id="rId18" Type="http://schemas.openxmlformats.org/officeDocument/2006/relationships/customXml" Target="../ink/ink221.xml"/><Relationship Id="rId26" Type="http://schemas.openxmlformats.org/officeDocument/2006/relationships/customXml" Target="../ink/ink225.xml"/><Relationship Id="rId3" Type="http://schemas.openxmlformats.org/officeDocument/2006/relationships/image" Target="../media/image280.png"/><Relationship Id="rId21" Type="http://schemas.openxmlformats.org/officeDocument/2006/relationships/image" Target="../media/image289.png"/><Relationship Id="rId7" Type="http://schemas.openxmlformats.org/officeDocument/2006/relationships/image" Target="../media/image282.png"/><Relationship Id="rId12" Type="http://schemas.openxmlformats.org/officeDocument/2006/relationships/customXml" Target="../ink/ink218.xml"/><Relationship Id="rId17" Type="http://schemas.openxmlformats.org/officeDocument/2006/relationships/image" Target="../media/image287.png"/><Relationship Id="rId25" Type="http://schemas.openxmlformats.org/officeDocument/2006/relationships/image" Target="../media/image291.png"/><Relationship Id="rId2" Type="http://schemas.openxmlformats.org/officeDocument/2006/relationships/image" Target="../media/image279.png"/><Relationship Id="rId16" Type="http://schemas.openxmlformats.org/officeDocument/2006/relationships/customXml" Target="../ink/ink220.xml"/><Relationship Id="rId20" Type="http://schemas.openxmlformats.org/officeDocument/2006/relationships/customXml" Target="../ink/ink222.xml"/><Relationship Id="rId1" Type="http://schemas.openxmlformats.org/officeDocument/2006/relationships/slideLayout" Target="../slideLayouts/slideLayout18.xml"/><Relationship Id="rId6" Type="http://schemas.openxmlformats.org/officeDocument/2006/relationships/customXml" Target="../ink/ink215.xml"/><Relationship Id="rId11" Type="http://schemas.openxmlformats.org/officeDocument/2006/relationships/image" Target="../media/image284.png"/><Relationship Id="rId24" Type="http://schemas.openxmlformats.org/officeDocument/2006/relationships/customXml" Target="../ink/ink224.xml"/><Relationship Id="rId5" Type="http://schemas.openxmlformats.org/officeDocument/2006/relationships/image" Target="../media/image281.png"/><Relationship Id="rId15" Type="http://schemas.openxmlformats.org/officeDocument/2006/relationships/image" Target="../media/image286.png"/><Relationship Id="rId23" Type="http://schemas.openxmlformats.org/officeDocument/2006/relationships/image" Target="../media/image290.png"/><Relationship Id="rId10" Type="http://schemas.openxmlformats.org/officeDocument/2006/relationships/customXml" Target="../ink/ink217.xml"/><Relationship Id="rId19" Type="http://schemas.openxmlformats.org/officeDocument/2006/relationships/image" Target="../media/image288.png"/><Relationship Id="rId4" Type="http://schemas.openxmlformats.org/officeDocument/2006/relationships/customXml" Target="../ink/ink214.xml"/><Relationship Id="rId9" Type="http://schemas.openxmlformats.org/officeDocument/2006/relationships/image" Target="../media/image283.png"/><Relationship Id="rId14" Type="http://schemas.openxmlformats.org/officeDocument/2006/relationships/customXml" Target="../ink/ink219.xml"/><Relationship Id="rId22" Type="http://schemas.openxmlformats.org/officeDocument/2006/relationships/customXml" Target="../ink/ink223.xml"/><Relationship Id="rId27" Type="http://schemas.openxmlformats.org/officeDocument/2006/relationships/image" Target="../media/image292.png"/></Relationships>
</file>

<file path=ppt/slides/_rels/slide39.xml.rels><?xml version="1.0" encoding="UTF-8" standalone="yes"?>
<Relationships xmlns="http://schemas.openxmlformats.org/package/2006/relationships"><Relationship Id="rId3" Type="http://schemas.openxmlformats.org/officeDocument/2006/relationships/customXml" Target="../ink/ink226.xml"/><Relationship Id="rId7" Type="http://schemas.openxmlformats.org/officeDocument/2006/relationships/image" Target="../media/image297.png"/><Relationship Id="rId2" Type="http://schemas.openxmlformats.org/officeDocument/2006/relationships/image" Target="../media/image293.png"/><Relationship Id="rId1" Type="http://schemas.openxmlformats.org/officeDocument/2006/relationships/slideLayout" Target="../slideLayouts/slideLayout18.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customXml" Target="../ink/ink231.xml"/><Relationship Id="rId18" Type="http://schemas.openxmlformats.org/officeDocument/2006/relationships/image" Target="../media/image307.png"/><Relationship Id="rId3" Type="http://schemas.openxmlformats.org/officeDocument/2006/relationships/image" Target="../media/image299.png"/><Relationship Id="rId21" Type="http://schemas.openxmlformats.org/officeDocument/2006/relationships/customXml" Target="../ink/ink235.xml"/><Relationship Id="rId7" Type="http://schemas.openxmlformats.org/officeDocument/2006/relationships/customXml" Target="../ink/ink228.xml"/><Relationship Id="rId12" Type="http://schemas.openxmlformats.org/officeDocument/2006/relationships/image" Target="../media/image304.png"/><Relationship Id="rId17" Type="http://schemas.openxmlformats.org/officeDocument/2006/relationships/customXml" Target="../ink/ink233.xml"/><Relationship Id="rId2" Type="http://schemas.openxmlformats.org/officeDocument/2006/relationships/image" Target="../media/image298.png"/><Relationship Id="rId16" Type="http://schemas.openxmlformats.org/officeDocument/2006/relationships/image" Target="../media/image306.png"/><Relationship Id="rId20" Type="http://schemas.openxmlformats.org/officeDocument/2006/relationships/image" Target="../media/image308.png"/><Relationship Id="rId1" Type="http://schemas.openxmlformats.org/officeDocument/2006/relationships/slideLayout" Target="../slideLayouts/slideLayout18.xml"/><Relationship Id="rId6" Type="http://schemas.openxmlformats.org/officeDocument/2006/relationships/image" Target="../media/image301.png"/><Relationship Id="rId11" Type="http://schemas.openxmlformats.org/officeDocument/2006/relationships/customXml" Target="../ink/ink230.xml"/><Relationship Id="rId5" Type="http://schemas.openxmlformats.org/officeDocument/2006/relationships/customXml" Target="../ink/ink227.xml"/><Relationship Id="rId15" Type="http://schemas.openxmlformats.org/officeDocument/2006/relationships/customXml" Target="../ink/ink232.xml"/><Relationship Id="rId10" Type="http://schemas.openxmlformats.org/officeDocument/2006/relationships/image" Target="../media/image303.png"/><Relationship Id="rId19" Type="http://schemas.openxmlformats.org/officeDocument/2006/relationships/customXml" Target="../ink/ink234.xml"/><Relationship Id="rId4" Type="http://schemas.openxmlformats.org/officeDocument/2006/relationships/image" Target="../media/image300.png"/><Relationship Id="rId9" Type="http://schemas.openxmlformats.org/officeDocument/2006/relationships/customXml" Target="../ink/ink229.xml"/><Relationship Id="rId14" Type="http://schemas.openxmlformats.org/officeDocument/2006/relationships/image" Target="../media/image305.png"/><Relationship Id="rId22" Type="http://schemas.openxmlformats.org/officeDocument/2006/relationships/image" Target="../media/image309.png"/></Relationships>
</file>

<file path=ppt/slides/_rels/slide4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8.xml"/><Relationship Id="rId4" Type="http://schemas.openxmlformats.org/officeDocument/2006/relationships/image" Target="../media/image312.png"/></Relationships>
</file>

<file path=ppt/slides/_rels/slide42.xml.rels><?xml version="1.0" encoding="UTF-8" standalone="yes"?>
<Relationships xmlns="http://schemas.openxmlformats.org/package/2006/relationships"><Relationship Id="rId8" Type="http://schemas.openxmlformats.org/officeDocument/2006/relationships/customXml" Target="../ink/ink237.xml"/><Relationship Id="rId13" Type="http://schemas.openxmlformats.org/officeDocument/2006/relationships/image" Target="../media/image320.png"/><Relationship Id="rId3" Type="http://schemas.openxmlformats.org/officeDocument/2006/relationships/image" Target="../media/image314.png"/><Relationship Id="rId7" Type="http://schemas.openxmlformats.org/officeDocument/2006/relationships/image" Target="../media/image317.png"/><Relationship Id="rId12" Type="http://schemas.openxmlformats.org/officeDocument/2006/relationships/customXml" Target="../ink/ink239.xml"/><Relationship Id="rId17" Type="http://schemas.openxmlformats.org/officeDocument/2006/relationships/image" Target="../media/image322.png"/><Relationship Id="rId2" Type="http://schemas.openxmlformats.org/officeDocument/2006/relationships/image" Target="../media/image313.png"/><Relationship Id="rId16" Type="http://schemas.openxmlformats.org/officeDocument/2006/relationships/image" Target="../media/image321.png"/><Relationship Id="rId1" Type="http://schemas.openxmlformats.org/officeDocument/2006/relationships/slideLayout" Target="../slideLayouts/slideLayout18.xml"/><Relationship Id="rId6" Type="http://schemas.openxmlformats.org/officeDocument/2006/relationships/customXml" Target="../ink/ink236.xml"/><Relationship Id="rId11" Type="http://schemas.openxmlformats.org/officeDocument/2006/relationships/image" Target="../media/image319.png"/><Relationship Id="rId5" Type="http://schemas.openxmlformats.org/officeDocument/2006/relationships/image" Target="../media/image316.png"/><Relationship Id="rId15" Type="http://schemas.openxmlformats.org/officeDocument/2006/relationships/image" Target="../media/image277.png"/><Relationship Id="rId10" Type="http://schemas.openxmlformats.org/officeDocument/2006/relationships/customXml" Target="../ink/ink238.xml"/><Relationship Id="rId4" Type="http://schemas.openxmlformats.org/officeDocument/2006/relationships/image" Target="../media/image315.png"/><Relationship Id="rId9" Type="http://schemas.openxmlformats.org/officeDocument/2006/relationships/image" Target="../media/image318.png"/><Relationship Id="rId14" Type="http://schemas.openxmlformats.org/officeDocument/2006/relationships/customXml" Target="../ink/ink240.xml"/></Relationships>
</file>

<file path=ppt/slides/_rels/slide4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324.png"/></Relationships>
</file>

<file path=ppt/slides/_rels/slide45.xml.rels><?xml version="1.0" encoding="UTF-8" standalone="yes"?>
<Relationships xmlns="http://schemas.openxmlformats.org/package/2006/relationships"><Relationship Id="rId13" Type="http://schemas.openxmlformats.org/officeDocument/2006/relationships/image" Target="../media/image328.png"/><Relationship Id="rId18" Type="http://schemas.openxmlformats.org/officeDocument/2006/relationships/customXml" Target="../ink/ink247.xml"/><Relationship Id="rId26" Type="http://schemas.openxmlformats.org/officeDocument/2006/relationships/customXml" Target="../ink/ink251.xml"/><Relationship Id="rId3" Type="http://schemas.openxmlformats.org/officeDocument/2006/relationships/customXml" Target="../ink/ink241.xml"/><Relationship Id="rId21" Type="http://schemas.openxmlformats.org/officeDocument/2006/relationships/image" Target="../media/image2780.png"/><Relationship Id="rId7" Type="http://schemas.openxmlformats.org/officeDocument/2006/relationships/customXml" Target="../ink/ink243.xml"/><Relationship Id="rId12" Type="http://schemas.openxmlformats.org/officeDocument/2006/relationships/image" Target="../media/image327.png"/><Relationship Id="rId17" Type="http://schemas.openxmlformats.org/officeDocument/2006/relationships/image" Target="../media/image2760.png"/><Relationship Id="rId25" Type="http://schemas.openxmlformats.org/officeDocument/2006/relationships/image" Target="../media/image2800.png"/><Relationship Id="rId33" Type="http://schemas.openxmlformats.org/officeDocument/2006/relationships/image" Target="../media/image2840.png"/><Relationship Id="rId2" Type="http://schemas.openxmlformats.org/officeDocument/2006/relationships/image" Target="../media/image325.png"/><Relationship Id="rId16" Type="http://schemas.openxmlformats.org/officeDocument/2006/relationships/customXml" Target="../ink/ink246.xml"/><Relationship Id="rId20" Type="http://schemas.openxmlformats.org/officeDocument/2006/relationships/customXml" Target="../ink/ink248.xml"/><Relationship Id="rId29" Type="http://schemas.openxmlformats.org/officeDocument/2006/relationships/image" Target="../media/image2820.png"/><Relationship Id="rId1" Type="http://schemas.openxmlformats.org/officeDocument/2006/relationships/slideLayout" Target="../slideLayouts/slideLayout18.xml"/><Relationship Id="rId6" Type="http://schemas.openxmlformats.org/officeDocument/2006/relationships/image" Target="../media/image2690.png"/><Relationship Id="rId11" Type="http://schemas.openxmlformats.org/officeDocument/2006/relationships/image" Target="../media/image326.png"/><Relationship Id="rId24" Type="http://schemas.openxmlformats.org/officeDocument/2006/relationships/customXml" Target="../ink/ink250.xml"/><Relationship Id="rId32" Type="http://schemas.openxmlformats.org/officeDocument/2006/relationships/customXml" Target="../ink/ink254.xml"/><Relationship Id="rId5" Type="http://schemas.openxmlformats.org/officeDocument/2006/relationships/customXml" Target="../ink/ink242.xml"/><Relationship Id="rId15" Type="http://schemas.openxmlformats.org/officeDocument/2006/relationships/image" Target="../media/image2750.png"/><Relationship Id="rId23" Type="http://schemas.openxmlformats.org/officeDocument/2006/relationships/image" Target="../media/image2790.png"/><Relationship Id="rId28" Type="http://schemas.openxmlformats.org/officeDocument/2006/relationships/customXml" Target="../ink/ink252.xml"/><Relationship Id="rId10" Type="http://schemas.openxmlformats.org/officeDocument/2006/relationships/image" Target="../media/image2710.png"/><Relationship Id="rId19" Type="http://schemas.openxmlformats.org/officeDocument/2006/relationships/image" Target="../media/image2770.png"/><Relationship Id="rId31" Type="http://schemas.openxmlformats.org/officeDocument/2006/relationships/image" Target="../media/image2830.png"/><Relationship Id="rId4" Type="http://schemas.openxmlformats.org/officeDocument/2006/relationships/image" Target="../media/image2680.png"/><Relationship Id="rId9" Type="http://schemas.openxmlformats.org/officeDocument/2006/relationships/customXml" Target="../ink/ink244.xml"/><Relationship Id="rId14" Type="http://schemas.openxmlformats.org/officeDocument/2006/relationships/customXml" Target="../ink/ink245.xml"/><Relationship Id="rId22" Type="http://schemas.openxmlformats.org/officeDocument/2006/relationships/customXml" Target="../ink/ink249.xml"/><Relationship Id="rId27" Type="http://schemas.openxmlformats.org/officeDocument/2006/relationships/image" Target="../media/image2810.png"/><Relationship Id="rId30" Type="http://schemas.openxmlformats.org/officeDocument/2006/relationships/customXml" Target="../ink/ink253.xml"/><Relationship Id="rId8" Type="http://schemas.openxmlformats.org/officeDocument/2006/relationships/image" Target="../media/image2700.png"/></Relationships>
</file>

<file path=ppt/slides/_rels/slide46.xml.rels><?xml version="1.0" encoding="UTF-8" standalone="yes"?>
<Relationships xmlns="http://schemas.openxmlformats.org/package/2006/relationships"><Relationship Id="rId8" Type="http://schemas.openxmlformats.org/officeDocument/2006/relationships/image" Target="../media/image2880.png"/><Relationship Id="rId13" Type="http://schemas.openxmlformats.org/officeDocument/2006/relationships/customXml" Target="../ink/ink260.xml"/><Relationship Id="rId3" Type="http://schemas.openxmlformats.org/officeDocument/2006/relationships/customXml" Target="../ink/ink255.xml"/><Relationship Id="rId7" Type="http://schemas.openxmlformats.org/officeDocument/2006/relationships/customXml" Target="../ink/ink257.xml"/><Relationship Id="rId12" Type="http://schemas.openxmlformats.org/officeDocument/2006/relationships/image" Target="../media/image2900.png"/><Relationship Id="rId2" Type="http://schemas.openxmlformats.org/officeDocument/2006/relationships/image" Target="../media/image329.png"/><Relationship Id="rId16" Type="http://schemas.openxmlformats.org/officeDocument/2006/relationships/image" Target="../media/image2920.png"/><Relationship Id="rId1" Type="http://schemas.openxmlformats.org/officeDocument/2006/relationships/slideLayout" Target="../slideLayouts/slideLayout18.xml"/><Relationship Id="rId6" Type="http://schemas.openxmlformats.org/officeDocument/2006/relationships/image" Target="../media/image2870.png"/><Relationship Id="rId11" Type="http://schemas.openxmlformats.org/officeDocument/2006/relationships/customXml" Target="../ink/ink259.xml"/><Relationship Id="rId5" Type="http://schemas.openxmlformats.org/officeDocument/2006/relationships/customXml" Target="../ink/ink256.xml"/><Relationship Id="rId15" Type="http://schemas.openxmlformats.org/officeDocument/2006/relationships/customXml" Target="../ink/ink261.xml"/><Relationship Id="rId10" Type="http://schemas.openxmlformats.org/officeDocument/2006/relationships/image" Target="../media/image2890.png"/><Relationship Id="rId4" Type="http://schemas.openxmlformats.org/officeDocument/2006/relationships/image" Target="../media/image2860.png"/><Relationship Id="rId9" Type="http://schemas.openxmlformats.org/officeDocument/2006/relationships/customXml" Target="../ink/ink258.xml"/><Relationship Id="rId14" Type="http://schemas.openxmlformats.org/officeDocument/2006/relationships/image" Target="../media/image2910.png"/></Relationships>
</file>

<file path=ppt/slides/_rels/slide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18.xml"/><Relationship Id="rId5" Type="http://schemas.openxmlformats.org/officeDocument/2006/relationships/image" Target="../media/image2970.png"/><Relationship Id="rId4" Type="http://schemas.openxmlformats.org/officeDocument/2006/relationships/customXml" Target="../ink/ink262.xml"/></Relationships>
</file>

<file path=ppt/slides/_rels/slide49.xml.rels><?xml version="1.0" encoding="UTF-8" standalone="yes"?>
<Relationships xmlns="http://schemas.openxmlformats.org/package/2006/relationships"><Relationship Id="rId117" Type="http://schemas.openxmlformats.org/officeDocument/2006/relationships/image" Target="../media/image353.png"/><Relationship Id="rId21" Type="http://schemas.openxmlformats.org/officeDocument/2006/relationships/image" Target="../media/image3050.png"/><Relationship Id="rId42" Type="http://schemas.openxmlformats.org/officeDocument/2006/relationships/customXml" Target="../ink/ink282.xml"/><Relationship Id="rId63" Type="http://schemas.openxmlformats.org/officeDocument/2006/relationships/image" Target="../media/image3260.png"/><Relationship Id="rId84" Type="http://schemas.openxmlformats.org/officeDocument/2006/relationships/customXml" Target="../ink/ink303.xml"/><Relationship Id="rId138" Type="http://schemas.openxmlformats.org/officeDocument/2006/relationships/customXml" Target="../ink/ink330.xml"/><Relationship Id="rId159" Type="http://schemas.openxmlformats.org/officeDocument/2006/relationships/image" Target="../media/image374.png"/><Relationship Id="rId170" Type="http://schemas.openxmlformats.org/officeDocument/2006/relationships/customXml" Target="../ink/ink346.xml"/><Relationship Id="rId191" Type="http://schemas.openxmlformats.org/officeDocument/2006/relationships/image" Target="../media/image390.png"/><Relationship Id="rId205" Type="http://schemas.openxmlformats.org/officeDocument/2006/relationships/image" Target="../media/image397.png"/><Relationship Id="rId226" Type="http://schemas.openxmlformats.org/officeDocument/2006/relationships/image" Target="../media/image407.png"/><Relationship Id="rId107" Type="http://schemas.openxmlformats.org/officeDocument/2006/relationships/image" Target="../media/image348.png"/><Relationship Id="rId11" Type="http://schemas.openxmlformats.org/officeDocument/2006/relationships/image" Target="../media/image3000.png"/><Relationship Id="rId32" Type="http://schemas.openxmlformats.org/officeDocument/2006/relationships/customXml" Target="../ink/ink277.xml"/><Relationship Id="rId53" Type="http://schemas.openxmlformats.org/officeDocument/2006/relationships/image" Target="../media/image3210.png"/><Relationship Id="rId74" Type="http://schemas.openxmlformats.org/officeDocument/2006/relationships/customXml" Target="../ink/ink298.xml"/><Relationship Id="rId128" Type="http://schemas.openxmlformats.org/officeDocument/2006/relationships/customXml" Target="../ink/ink325.xml"/><Relationship Id="rId149" Type="http://schemas.openxmlformats.org/officeDocument/2006/relationships/image" Target="../media/image369.png"/><Relationship Id="rId5" Type="http://schemas.openxmlformats.org/officeDocument/2006/relationships/image" Target="../media/image2970.png"/><Relationship Id="rId95" Type="http://schemas.openxmlformats.org/officeDocument/2006/relationships/image" Target="../media/image342.png"/><Relationship Id="rId160" Type="http://schemas.openxmlformats.org/officeDocument/2006/relationships/customXml" Target="../ink/ink341.xml"/><Relationship Id="rId181" Type="http://schemas.openxmlformats.org/officeDocument/2006/relationships/image" Target="../media/image385.png"/><Relationship Id="rId216" Type="http://schemas.openxmlformats.org/officeDocument/2006/relationships/customXml" Target="../ink/ink369.xml"/><Relationship Id="rId22" Type="http://schemas.openxmlformats.org/officeDocument/2006/relationships/customXml" Target="../ink/ink272.xml"/><Relationship Id="rId43" Type="http://schemas.openxmlformats.org/officeDocument/2006/relationships/image" Target="../media/image3160.png"/><Relationship Id="rId64" Type="http://schemas.openxmlformats.org/officeDocument/2006/relationships/customXml" Target="../ink/ink293.xml"/><Relationship Id="rId118" Type="http://schemas.openxmlformats.org/officeDocument/2006/relationships/customXml" Target="../ink/ink320.xml"/><Relationship Id="rId139" Type="http://schemas.openxmlformats.org/officeDocument/2006/relationships/image" Target="../media/image364.png"/><Relationship Id="rId85" Type="http://schemas.openxmlformats.org/officeDocument/2006/relationships/image" Target="../media/image337.png"/><Relationship Id="rId150" Type="http://schemas.openxmlformats.org/officeDocument/2006/relationships/customXml" Target="../ink/ink336.xml"/><Relationship Id="rId171" Type="http://schemas.openxmlformats.org/officeDocument/2006/relationships/image" Target="../media/image380.png"/><Relationship Id="rId192" Type="http://schemas.openxmlformats.org/officeDocument/2006/relationships/customXml" Target="../ink/ink357.xml"/><Relationship Id="rId206" Type="http://schemas.openxmlformats.org/officeDocument/2006/relationships/customXml" Target="../ink/ink364.xml"/><Relationship Id="rId227" Type="http://schemas.openxmlformats.org/officeDocument/2006/relationships/customXml" Target="../ink/ink375.xml"/><Relationship Id="rId12" Type="http://schemas.openxmlformats.org/officeDocument/2006/relationships/customXml" Target="../ink/ink267.xml"/><Relationship Id="rId33" Type="http://schemas.openxmlformats.org/officeDocument/2006/relationships/image" Target="../media/image3110.png"/><Relationship Id="rId108" Type="http://schemas.openxmlformats.org/officeDocument/2006/relationships/customXml" Target="../ink/ink315.xml"/><Relationship Id="rId129" Type="http://schemas.openxmlformats.org/officeDocument/2006/relationships/image" Target="../media/image359.png"/><Relationship Id="rId54" Type="http://schemas.openxmlformats.org/officeDocument/2006/relationships/customXml" Target="../ink/ink288.xml"/><Relationship Id="rId75" Type="http://schemas.openxmlformats.org/officeDocument/2006/relationships/image" Target="../media/image3320.png"/><Relationship Id="rId96" Type="http://schemas.openxmlformats.org/officeDocument/2006/relationships/customXml" Target="../ink/ink309.xml"/><Relationship Id="rId140" Type="http://schemas.openxmlformats.org/officeDocument/2006/relationships/customXml" Target="../ink/ink331.xml"/><Relationship Id="rId161" Type="http://schemas.openxmlformats.org/officeDocument/2006/relationships/image" Target="../media/image375.png"/><Relationship Id="rId182" Type="http://schemas.openxmlformats.org/officeDocument/2006/relationships/customXml" Target="../ink/ink352.xml"/><Relationship Id="rId217" Type="http://schemas.openxmlformats.org/officeDocument/2006/relationships/image" Target="../media/image403.png"/><Relationship Id="rId6" Type="http://schemas.openxmlformats.org/officeDocument/2006/relationships/customXml" Target="../ink/ink264.xml"/><Relationship Id="rId23" Type="http://schemas.openxmlformats.org/officeDocument/2006/relationships/image" Target="../media/image3060.png"/><Relationship Id="rId119" Type="http://schemas.openxmlformats.org/officeDocument/2006/relationships/image" Target="../media/image354.png"/><Relationship Id="rId44" Type="http://schemas.openxmlformats.org/officeDocument/2006/relationships/customXml" Target="../ink/ink283.xml"/><Relationship Id="rId65" Type="http://schemas.openxmlformats.org/officeDocument/2006/relationships/image" Target="../media/image3270.png"/><Relationship Id="rId86" Type="http://schemas.openxmlformats.org/officeDocument/2006/relationships/customXml" Target="../ink/ink304.xml"/><Relationship Id="rId130" Type="http://schemas.openxmlformats.org/officeDocument/2006/relationships/customXml" Target="../ink/ink326.xml"/><Relationship Id="rId151" Type="http://schemas.openxmlformats.org/officeDocument/2006/relationships/image" Target="../media/image370.png"/><Relationship Id="rId172" Type="http://schemas.openxmlformats.org/officeDocument/2006/relationships/customXml" Target="../ink/ink347.xml"/><Relationship Id="rId193" Type="http://schemas.openxmlformats.org/officeDocument/2006/relationships/image" Target="../media/image391.png"/><Relationship Id="rId207" Type="http://schemas.openxmlformats.org/officeDocument/2006/relationships/image" Target="../media/image398.png"/><Relationship Id="rId228" Type="http://schemas.openxmlformats.org/officeDocument/2006/relationships/image" Target="../media/image408.png"/><Relationship Id="rId13" Type="http://schemas.openxmlformats.org/officeDocument/2006/relationships/image" Target="../media/image3010.png"/><Relationship Id="rId109" Type="http://schemas.openxmlformats.org/officeDocument/2006/relationships/image" Target="../media/image349.png"/><Relationship Id="rId34" Type="http://schemas.openxmlformats.org/officeDocument/2006/relationships/customXml" Target="../ink/ink278.xml"/><Relationship Id="rId55" Type="http://schemas.openxmlformats.org/officeDocument/2006/relationships/image" Target="../media/image3220.png"/><Relationship Id="rId76" Type="http://schemas.openxmlformats.org/officeDocument/2006/relationships/customXml" Target="../ink/ink299.xml"/><Relationship Id="rId97" Type="http://schemas.openxmlformats.org/officeDocument/2006/relationships/image" Target="../media/image343.png"/><Relationship Id="rId120" Type="http://schemas.openxmlformats.org/officeDocument/2006/relationships/customXml" Target="../ink/ink321.xml"/><Relationship Id="rId141" Type="http://schemas.openxmlformats.org/officeDocument/2006/relationships/image" Target="../media/image365.png"/><Relationship Id="rId7" Type="http://schemas.openxmlformats.org/officeDocument/2006/relationships/image" Target="../media/image2980.png"/><Relationship Id="rId162" Type="http://schemas.openxmlformats.org/officeDocument/2006/relationships/customXml" Target="../ink/ink342.xml"/><Relationship Id="rId183" Type="http://schemas.openxmlformats.org/officeDocument/2006/relationships/image" Target="../media/image386.png"/><Relationship Id="rId218" Type="http://schemas.openxmlformats.org/officeDocument/2006/relationships/customXml" Target="../ink/ink370.xml"/><Relationship Id="rId24" Type="http://schemas.openxmlformats.org/officeDocument/2006/relationships/customXml" Target="../ink/ink273.xml"/><Relationship Id="rId45" Type="http://schemas.openxmlformats.org/officeDocument/2006/relationships/image" Target="../media/image3170.png"/><Relationship Id="rId66" Type="http://schemas.openxmlformats.org/officeDocument/2006/relationships/customXml" Target="../ink/ink294.xml"/><Relationship Id="rId87" Type="http://schemas.openxmlformats.org/officeDocument/2006/relationships/image" Target="../media/image338.png"/><Relationship Id="rId110" Type="http://schemas.openxmlformats.org/officeDocument/2006/relationships/customXml" Target="../ink/ink316.xml"/><Relationship Id="rId131" Type="http://schemas.openxmlformats.org/officeDocument/2006/relationships/image" Target="../media/image360.png"/><Relationship Id="rId152" Type="http://schemas.openxmlformats.org/officeDocument/2006/relationships/customXml" Target="../ink/ink337.xml"/><Relationship Id="rId173" Type="http://schemas.openxmlformats.org/officeDocument/2006/relationships/image" Target="../media/image381.png"/><Relationship Id="rId194" Type="http://schemas.openxmlformats.org/officeDocument/2006/relationships/customXml" Target="../ink/ink358.xml"/><Relationship Id="rId208" Type="http://schemas.openxmlformats.org/officeDocument/2006/relationships/customXml" Target="../ink/ink365.xml"/><Relationship Id="rId229" Type="http://schemas.openxmlformats.org/officeDocument/2006/relationships/customXml" Target="../ink/ink376.xml"/><Relationship Id="rId14" Type="http://schemas.openxmlformats.org/officeDocument/2006/relationships/customXml" Target="../ink/ink268.xml"/><Relationship Id="rId35" Type="http://schemas.openxmlformats.org/officeDocument/2006/relationships/image" Target="../media/image3120.png"/><Relationship Id="rId56" Type="http://schemas.openxmlformats.org/officeDocument/2006/relationships/customXml" Target="../ink/ink289.xml"/><Relationship Id="rId77" Type="http://schemas.openxmlformats.org/officeDocument/2006/relationships/image" Target="../media/image3330.png"/><Relationship Id="rId100" Type="http://schemas.openxmlformats.org/officeDocument/2006/relationships/customXml" Target="../ink/ink311.xml"/><Relationship Id="rId8" Type="http://schemas.openxmlformats.org/officeDocument/2006/relationships/customXml" Target="../ink/ink265.xml"/><Relationship Id="rId98" Type="http://schemas.openxmlformats.org/officeDocument/2006/relationships/customXml" Target="../ink/ink310.xml"/><Relationship Id="rId121" Type="http://schemas.openxmlformats.org/officeDocument/2006/relationships/image" Target="../media/image355.png"/><Relationship Id="rId142" Type="http://schemas.openxmlformats.org/officeDocument/2006/relationships/customXml" Target="../ink/ink332.xml"/><Relationship Id="rId163" Type="http://schemas.openxmlformats.org/officeDocument/2006/relationships/image" Target="../media/image376.png"/><Relationship Id="rId184" Type="http://schemas.openxmlformats.org/officeDocument/2006/relationships/customXml" Target="../ink/ink353.xml"/><Relationship Id="rId219" Type="http://schemas.openxmlformats.org/officeDocument/2006/relationships/image" Target="../media/image404.png"/><Relationship Id="rId230" Type="http://schemas.openxmlformats.org/officeDocument/2006/relationships/image" Target="../media/image409.png"/><Relationship Id="rId25" Type="http://schemas.openxmlformats.org/officeDocument/2006/relationships/image" Target="../media/image3070.png"/><Relationship Id="rId46" Type="http://schemas.openxmlformats.org/officeDocument/2006/relationships/customXml" Target="../ink/ink284.xml"/><Relationship Id="rId67" Type="http://schemas.openxmlformats.org/officeDocument/2006/relationships/image" Target="../media/image3280.png"/><Relationship Id="rId116" Type="http://schemas.openxmlformats.org/officeDocument/2006/relationships/customXml" Target="../ink/ink319.xml"/><Relationship Id="rId137" Type="http://schemas.openxmlformats.org/officeDocument/2006/relationships/image" Target="../media/image363.png"/><Relationship Id="rId158" Type="http://schemas.openxmlformats.org/officeDocument/2006/relationships/customXml" Target="../ink/ink340.xml"/><Relationship Id="rId20" Type="http://schemas.openxmlformats.org/officeDocument/2006/relationships/customXml" Target="../ink/ink271.xml"/><Relationship Id="rId41" Type="http://schemas.openxmlformats.org/officeDocument/2006/relationships/image" Target="../media/image3150.png"/><Relationship Id="rId62" Type="http://schemas.openxmlformats.org/officeDocument/2006/relationships/customXml" Target="../ink/ink292.xml"/><Relationship Id="rId83" Type="http://schemas.openxmlformats.org/officeDocument/2006/relationships/image" Target="../media/image336.png"/><Relationship Id="rId88" Type="http://schemas.openxmlformats.org/officeDocument/2006/relationships/customXml" Target="../ink/ink305.xml"/><Relationship Id="rId111" Type="http://schemas.openxmlformats.org/officeDocument/2006/relationships/image" Target="../media/image350.png"/><Relationship Id="rId132" Type="http://schemas.openxmlformats.org/officeDocument/2006/relationships/customXml" Target="../ink/ink327.xml"/><Relationship Id="rId153" Type="http://schemas.openxmlformats.org/officeDocument/2006/relationships/image" Target="../media/image371.png"/><Relationship Id="rId174" Type="http://schemas.openxmlformats.org/officeDocument/2006/relationships/customXml" Target="../ink/ink348.xml"/><Relationship Id="rId179" Type="http://schemas.openxmlformats.org/officeDocument/2006/relationships/image" Target="../media/image384.png"/><Relationship Id="rId195" Type="http://schemas.openxmlformats.org/officeDocument/2006/relationships/image" Target="../media/image392.png"/><Relationship Id="rId209" Type="http://schemas.openxmlformats.org/officeDocument/2006/relationships/image" Target="../media/image399.png"/><Relationship Id="rId190" Type="http://schemas.openxmlformats.org/officeDocument/2006/relationships/customXml" Target="../ink/ink356.xml"/><Relationship Id="rId204" Type="http://schemas.openxmlformats.org/officeDocument/2006/relationships/customXml" Target="../ink/ink363.xml"/><Relationship Id="rId220" Type="http://schemas.openxmlformats.org/officeDocument/2006/relationships/customXml" Target="../ink/ink371.xml"/><Relationship Id="rId225" Type="http://schemas.openxmlformats.org/officeDocument/2006/relationships/customXml" Target="../ink/ink374.xml"/><Relationship Id="rId15" Type="http://schemas.openxmlformats.org/officeDocument/2006/relationships/image" Target="../media/image3020.png"/><Relationship Id="rId36" Type="http://schemas.openxmlformats.org/officeDocument/2006/relationships/customXml" Target="../ink/ink279.xml"/><Relationship Id="rId57" Type="http://schemas.openxmlformats.org/officeDocument/2006/relationships/image" Target="../media/image3230.png"/><Relationship Id="rId106" Type="http://schemas.openxmlformats.org/officeDocument/2006/relationships/customXml" Target="../ink/ink314.xml"/><Relationship Id="rId127" Type="http://schemas.openxmlformats.org/officeDocument/2006/relationships/image" Target="../media/image358.png"/><Relationship Id="rId10" Type="http://schemas.openxmlformats.org/officeDocument/2006/relationships/customXml" Target="../ink/ink266.xml"/><Relationship Id="rId31" Type="http://schemas.openxmlformats.org/officeDocument/2006/relationships/image" Target="../media/image3100.png"/><Relationship Id="rId52" Type="http://schemas.openxmlformats.org/officeDocument/2006/relationships/customXml" Target="../ink/ink287.xml"/><Relationship Id="rId73" Type="http://schemas.openxmlformats.org/officeDocument/2006/relationships/image" Target="../media/image3310.png"/><Relationship Id="rId78" Type="http://schemas.openxmlformats.org/officeDocument/2006/relationships/customXml" Target="../ink/ink300.xml"/><Relationship Id="rId94" Type="http://schemas.openxmlformats.org/officeDocument/2006/relationships/customXml" Target="../ink/ink308.xml"/><Relationship Id="rId99" Type="http://schemas.openxmlformats.org/officeDocument/2006/relationships/image" Target="../media/image344.png"/><Relationship Id="rId101" Type="http://schemas.openxmlformats.org/officeDocument/2006/relationships/image" Target="../media/image345.png"/><Relationship Id="rId122" Type="http://schemas.openxmlformats.org/officeDocument/2006/relationships/customXml" Target="../ink/ink322.xml"/><Relationship Id="rId143" Type="http://schemas.openxmlformats.org/officeDocument/2006/relationships/image" Target="../media/image366.png"/><Relationship Id="rId148" Type="http://schemas.openxmlformats.org/officeDocument/2006/relationships/customXml" Target="../ink/ink335.xml"/><Relationship Id="rId164" Type="http://schemas.openxmlformats.org/officeDocument/2006/relationships/customXml" Target="../ink/ink343.xml"/><Relationship Id="rId169" Type="http://schemas.openxmlformats.org/officeDocument/2006/relationships/image" Target="../media/image379.png"/><Relationship Id="rId185" Type="http://schemas.openxmlformats.org/officeDocument/2006/relationships/image" Target="../media/image387.png"/><Relationship Id="rId4" Type="http://schemas.openxmlformats.org/officeDocument/2006/relationships/customXml" Target="../ink/ink263.xml"/><Relationship Id="rId9" Type="http://schemas.openxmlformats.org/officeDocument/2006/relationships/image" Target="../media/image2990.png"/><Relationship Id="rId180" Type="http://schemas.openxmlformats.org/officeDocument/2006/relationships/customXml" Target="../ink/ink351.xml"/><Relationship Id="rId210" Type="http://schemas.openxmlformats.org/officeDocument/2006/relationships/customXml" Target="../ink/ink366.xml"/><Relationship Id="rId215" Type="http://schemas.openxmlformats.org/officeDocument/2006/relationships/image" Target="../media/image402.png"/><Relationship Id="rId26" Type="http://schemas.openxmlformats.org/officeDocument/2006/relationships/customXml" Target="../ink/ink274.xml"/><Relationship Id="rId231" Type="http://schemas.openxmlformats.org/officeDocument/2006/relationships/customXml" Target="../ink/ink377.xml"/><Relationship Id="rId47" Type="http://schemas.openxmlformats.org/officeDocument/2006/relationships/image" Target="../media/image3180.png"/><Relationship Id="rId68" Type="http://schemas.openxmlformats.org/officeDocument/2006/relationships/customXml" Target="../ink/ink295.xml"/><Relationship Id="rId89" Type="http://schemas.openxmlformats.org/officeDocument/2006/relationships/image" Target="../media/image339.png"/><Relationship Id="rId112" Type="http://schemas.openxmlformats.org/officeDocument/2006/relationships/customXml" Target="../ink/ink317.xml"/><Relationship Id="rId133" Type="http://schemas.openxmlformats.org/officeDocument/2006/relationships/image" Target="../media/image361.png"/><Relationship Id="rId154" Type="http://schemas.openxmlformats.org/officeDocument/2006/relationships/customXml" Target="../ink/ink338.xml"/><Relationship Id="rId175" Type="http://schemas.openxmlformats.org/officeDocument/2006/relationships/image" Target="../media/image382.png"/><Relationship Id="rId196" Type="http://schemas.openxmlformats.org/officeDocument/2006/relationships/customXml" Target="../ink/ink359.xml"/><Relationship Id="rId200" Type="http://schemas.openxmlformats.org/officeDocument/2006/relationships/customXml" Target="../ink/ink361.xml"/><Relationship Id="rId16" Type="http://schemas.openxmlformats.org/officeDocument/2006/relationships/customXml" Target="../ink/ink269.xml"/><Relationship Id="rId221" Type="http://schemas.openxmlformats.org/officeDocument/2006/relationships/image" Target="../media/image405.png"/><Relationship Id="rId37" Type="http://schemas.openxmlformats.org/officeDocument/2006/relationships/image" Target="../media/image3130.png"/><Relationship Id="rId58" Type="http://schemas.openxmlformats.org/officeDocument/2006/relationships/customXml" Target="../ink/ink290.xml"/><Relationship Id="rId79" Type="http://schemas.openxmlformats.org/officeDocument/2006/relationships/image" Target="../media/image334.png"/><Relationship Id="rId102" Type="http://schemas.openxmlformats.org/officeDocument/2006/relationships/customXml" Target="../ink/ink312.xml"/><Relationship Id="rId123" Type="http://schemas.openxmlformats.org/officeDocument/2006/relationships/image" Target="../media/image356.png"/><Relationship Id="rId144" Type="http://schemas.openxmlformats.org/officeDocument/2006/relationships/customXml" Target="../ink/ink333.xml"/><Relationship Id="rId90" Type="http://schemas.openxmlformats.org/officeDocument/2006/relationships/customXml" Target="../ink/ink306.xml"/><Relationship Id="rId165" Type="http://schemas.openxmlformats.org/officeDocument/2006/relationships/image" Target="../media/image377.png"/><Relationship Id="rId186" Type="http://schemas.openxmlformats.org/officeDocument/2006/relationships/customXml" Target="../ink/ink354.xml"/><Relationship Id="rId211" Type="http://schemas.openxmlformats.org/officeDocument/2006/relationships/image" Target="../media/image400.png"/><Relationship Id="rId232" Type="http://schemas.openxmlformats.org/officeDocument/2006/relationships/image" Target="../media/image410.png"/><Relationship Id="rId27" Type="http://schemas.openxmlformats.org/officeDocument/2006/relationships/image" Target="../media/image3080.png"/><Relationship Id="rId48" Type="http://schemas.openxmlformats.org/officeDocument/2006/relationships/customXml" Target="../ink/ink285.xml"/><Relationship Id="rId69" Type="http://schemas.openxmlformats.org/officeDocument/2006/relationships/image" Target="../media/image3290.png"/><Relationship Id="rId113" Type="http://schemas.openxmlformats.org/officeDocument/2006/relationships/image" Target="../media/image351.png"/><Relationship Id="rId134" Type="http://schemas.openxmlformats.org/officeDocument/2006/relationships/customXml" Target="../ink/ink328.xml"/><Relationship Id="rId80" Type="http://schemas.openxmlformats.org/officeDocument/2006/relationships/customXml" Target="../ink/ink301.xml"/><Relationship Id="rId155" Type="http://schemas.openxmlformats.org/officeDocument/2006/relationships/image" Target="../media/image372.png"/><Relationship Id="rId176" Type="http://schemas.openxmlformats.org/officeDocument/2006/relationships/customXml" Target="../ink/ink349.xml"/><Relationship Id="rId197" Type="http://schemas.openxmlformats.org/officeDocument/2006/relationships/image" Target="../media/image393.png"/><Relationship Id="rId201" Type="http://schemas.openxmlformats.org/officeDocument/2006/relationships/image" Target="../media/image395.png"/><Relationship Id="rId222" Type="http://schemas.openxmlformats.org/officeDocument/2006/relationships/customXml" Target="../ink/ink372.xml"/><Relationship Id="rId17" Type="http://schemas.openxmlformats.org/officeDocument/2006/relationships/image" Target="../media/image3030.png"/><Relationship Id="rId38" Type="http://schemas.openxmlformats.org/officeDocument/2006/relationships/customXml" Target="../ink/ink280.xml"/><Relationship Id="rId59" Type="http://schemas.openxmlformats.org/officeDocument/2006/relationships/image" Target="../media/image3240.png"/><Relationship Id="rId103" Type="http://schemas.openxmlformats.org/officeDocument/2006/relationships/image" Target="../media/image346.png"/><Relationship Id="rId124" Type="http://schemas.openxmlformats.org/officeDocument/2006/relationships/customXml" Target="../ink/ink323.xml"/><Relationship Id="rId70" Type="http://schemas.openxmlformats.org/officeDocument/2006/relationships/customXml" Target="../ink/ink296.xml"/><Relationship Id="rId91" Type="http://schemas.openxmlformats.org/officeDocument/2006/relationships/image" Target="../media/image340.png"/><Relationship Id="rId145" Type="http://schemas.openxmlformats.org/officeDocument/2006/relationships/image" Target="../media/image367.png"/><Relationship Id="rId166" Type="http://schemas.openxmlformats.org/officeDocument/2006/relationships/customXml" Target="../ink/ink344.xml"/><Relationship Id="rId187" Type="http://schemas.openxmlformats.org/officeDocument/2006/relationships/image" Target="../media/image388.png"/><Relationship Id="rId1" Type="http://schemas.openxmlformats.org/officeDocument/2006/relationships/slideLayout" Target="../slideLayouts/slideLayout18.xml"/><Relationship Id="rId212" Type="http://schemas.openxmlformats.org/officeDocument/2006/relationships/customXml" Target="../ink/ink367.xml"/><Relationship Id="rId28" Type="http://schemas.openxmlformats.org/officeDocument/2006/relationships/customXml" Target="../ink/ink275.xml"/><Relationship Id="rId49" Type="http://schemas.openxmlformats.org/officeDocument/2006/relationships/image" Target="../media/image3190.png"/><Relationship Id="rId114" Type="http://schemas.openxmlformats.org/officeDocument/2006/relationships/customXml" Target="../ink/ink318.xml"/><Relationship Id="rId60" Type="http://schemas.openxmlformats.org/officeDocument/2006/relationships/customXml" Target="../ink/ink291.xml"/><Relationship Id="rId81" Type="http://schemas.openxmlformats.org/officeDocument/2006/relationships/image" Target="../media/image335.png"/><Relationship Id="rId135" Type="http://schemas.openxmlformats.org/officeDocument/2006/relationships/image" Target="../media/image362.png"/><Relationship Id="rId156" Type="http://schemas.openxmlformats.org/officeDocument/2006/relationships/customXml" Target="../ink/ink339.xml"/><Relationship Id="rId177" Type="http://schemas.openxmlformats.org/officeDocument/2006/relationships/image" Target="../media/image383.png"/><Relationship Id="rId198" Type="http://schemas.openxmlformats.org/officeDocument/2006/relationships/customXml" Target="../ink/ink360.xml"/><Relationship Id="rId202" Type="http://schemas.openxmlformats.org/officeDocument/2006/relationships/customXml" Target="../ink/ink362.xml"/><Relationship Id="rId223" Type="http://schemas.openxmlformats.org/officeDocument/2006/relationships/customXml" Target="../ink/ink373.xml"/><Relationship Id="rId18" Type="http://schemas.openxmlformats.org/officeDocument/2006/relationships/customXml" Target="../ink/ink270.xml"/><Relationship Id="rId39" Type="http://schemas.openxmlformats.org/officeDocument/2006/relationships/image" Target="../media/image3140.png"/><Relationship Id="rId50" Type="http://schemas.openxmlformats.org/officeDocument/2006/relationships/customXml" Target="../ink/ink286.xml"/><Relationship Id="rId104" Type="http://schemas.openxmlformats.org/officeDocument/2006/relationships/customXml" Target="../ink/ink313.xml"/><Relationship Id="rId125" Type="http://schemas.openxmlformats.org/officeDocument/2006/relationships/image" Target="../media/image357.png"/><Relationship Id="rId146" Type="http://schemas.openxmlformats.org/officeDocument/2006/relationships/customXml" Target="../ink/ink334.xml"/><Relationship Id="rId167" Type="http://schemas.openxmlformats.org/officeDocument/2006/relationships/image" Target="../media/image378.png"/><Relationship Id="rId188" Type="http://schemas.openxmlformats.org/officeDocument/2006/relationships/customXml" Target="../ink/ink355.xml"/><Relationship Id="rId71" Type="http://schemas.openxmlformats.org/officeDocument/2006/relationships/image" Target="../media/image3300.png"/><Relationship Id="rId92" Type="http://schemas.openxmlformats.org/officeDocument/2006/relationships/customXml" Target="../ink/ink307.xml"/><Relationship Id="rId213" Type="http://schemas.openxmlformats.org/officeDocument/2006/relationships/image" Target="../media/image401.png"/><Relationship Id="rId2" Type="http://schemas.openxmlformats.org/officeDocument/2006/relationships/image" Target="../media/image332.png"/><Relationship Id="rId29" Type="http://schemas.openxmlformats.org/officeDocument/2006/relationships/image" Target="../media/image3090.png"/><Relationship Id="rId40" Type="http://schemas.openxmlformats.org/officeDocument/2006/relationships/customXml" Target="../ink/ink281.xml"/><Relationship Id="rId115" Type="http://schemas.openxmlformats.org/officeDocument/2006/relationships/image" Target="../media/image352.png"/><Relationship Id="rId136" Type="http://schemas.openxmlformats.org/officeDocument/2006/relationships/customXml" Target="../ink/ink329.xml"/><Relationship Id="rId157" Type="http://schemas.openxmlformats.org/officeDocument/2006/relationships/image" Target="../media/image373.png"/><Relationship Id="rId178" Type="http://schemas.openxmlformats.org/officeDocument/2006/relationships/customXml" Target="../ink/ink350.xml"/><Relationship Id="rId61" Type="http://schemas.openxmlformats.org/officeDocument/2006/relationships/image" Target="../media/image3250.png"/><Relationship Id="rId82" Type="http://schemas.openxmlformats.org/officeDocument/2006/relationships/customXml" Target="../ink/ink302.xml"/><Relationship Id="rId199" Type="http://schemas.openxmlformats.org/officeDocument/2006/relationships/image" Target="../media/image394.png"/><Relationship Id="rId203" Type="http://schemas.openxmlformats.org/officeDocument/2006/relationships/image" Target="../media/image396.png"/><Relationship Id="rId19" Type="http://schemas.openxmlformats.org/officeDocument/2006/relationships/image" Target="../media/image3040.png"/><Relationship Id="rId224" Type="http://schemas.openxmlformats.org/officeDocument/2006/relationships/image" Target="../media/image406.png"/><Relationship Id="rId30" Type="http://schemas.openxmlformats.org/officeDocument/2006/relationships/customXml" Target="../ink/ink276.xml"/><Relationship Id="rId105" Type="http://schemas.openxmlformats.org/officeDocument/2006/relationships/image" Target="../media/image347.png"/><Relationship Id="rId126" Type="http://schemas.openxmlformats.org/officeDocument/2006/relationships/customXml" Target="../ink/ink324.xml"/><Relationship Id="rId147" Type="http://schemas.openxmlformats.org/officeDocument/2006/relationships/image" Target="../media/image368.png"/><Relationship Id="rId168" Type="http://schemas.openxmlformats.org/officeDocument/2006/relationships/customXml" Target="../ink/ink345.xml"/><Relationship Id="rId51" Type="http://schemas.openxmlformats.org/officeDocument/2006/relationships/image" Target="../media/image3200.png"/><Relationship Id="rId72" Type="http://schemas.openxmlformats.org/officeDocument/2006/relationships/customXml" Target="../ink/ink297.xml"/><Relationship Id="rId93" Type="http://schemas.openxmlformats.org/officeDocument/2006/relationships/image" Target="../media/image341.png"/><Relationship Id="rId189" Type="http://schemas.openxmlformats.org/officeDocument/2006/relationships/image" Target="../media/image389.png"/><Relationship Id="rId3" Type="http://schemas.openxmlformats.org/officeDocument/2006/relationships/image" Target="../media/image333.png"/><Relationship Id="rId214" Type="http://schemas.openxmlformats.org/officeDocument/2006/relationships/customXml" Target="../ink/ink36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image" Target="../media/image414.png"/><Relationship Id="rId2" Type="http://schemas.openxmlformats.org/officeDocument/2006/relationships/image" Target="../media/image411.png"/><Relationship Id="rId1" Type="http://schemas.openxmlformats.org/officeDocument/2006/relationships/slideLayout" Target="../slideLayouts/slideLayout18.xml"/><Relationship Id="rId6" Type="http://schemas.openxmlformats.org/officeDocument/2006/relationships/customXml" Target="../ink/ink379.xml"/><Relationship Id="rId5" Type="http://schemas.openxmlformats.org/officeDocument/2006/relationships/image" Target="../media/image413.png"/><Relationship Id="rId4" Type="http://schemas.openxmlformats.org/officeDocument/2006/relationships/customXml" Target="../ink/ink378.xml"/></Relationships>
</file>

<file path=ppt/slides/_rels/slide5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18.xml"/><Relationship Id="rId4" Type="http://schemas.openxmlformats.org/officeDocument/2006/relationships/image" Target="../media/image41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418.png"/></Relationships>
</file>

<file path=ppt/slides/_rels/slide53.xml.rels><?xml version="1.0" encoding="UTF-8" standalone="yes"?>
<Relationships xmlns="http://schemas.openxmlformats.org/package/2006/relationships"><Relationship Id="rId8" Type="http://schemas.openxmlformats.org/officeDocument/2006/relationships/customXml" Target="../ink/ink382.xml"/><Relationship Id="rId3" Type="http://schemas.openxmlformats.org/officeDocument/2006/relationships/image" Target="../media/image420.png"/><Relationship Id="rId7" Type="http://schemas.openxmlformats.org/officeDocument/2006/relationships/image" Target="../media/image422.png"/><Relationship Id="rId12" Type="http://schemas.openxmlformats.org/officeDocument/2006/relationships/image" Target="../media/image425.png"/><Relationship Id="rId2" Type="http://schemas.openxmlformats.org/officeDocument/2006/relationships/image" Target="../media/image419.png"/><Relationship Id="rId1" Type="http://schemas.openxmlformats.org/officeDocument/2006/relationships/slideLayout" Target="../slideLayouts/slideLayout18.xml"/><Relationship Id="rId6" Type="http://schemas.openxmlformats.org/officeDocument/2006/relationships/customXml" Target="../ink/ink381.xml"/><Relationship Id="rId11" Type="http://schemas.openxmlformats.org/officeDocument/2006/relationships/image" Target="../media/image424.png"/><Relationship Id="rId5" Type="http://schemas.openxmlformats.org/officeDocument/2006/relationships/image" Target="../media/image421.png"/><Relationship Id="rId10" Type="http://schemas.openxmlformats.org/officeDocument/2006/relationships/customXml" Target="../ink/ink383.xml"/><Relationship Id="rId4" Type="http://schemas.openxmlformats.org/officeDocument/2006/relationships/customXml" Target="../ink/ink380.xml"/><Relationship Id="rId9" Type="http://schemas.openxmlformats.org/officeDocument/2006/relationships/image" Target="../media/image423.png"/></Relationships>
</file>

<file path=ppt/slides/_rels/slide54.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18.xml"/><Relationship Id="rId5" Type="http://schemas.openxmlformats.org/officeDocument/2006/relationships/image" Target="../media/image430.png"/><Relationship Id="rId4" Type="http://schemas.openxmlformats.org/officeDocument/2006/relationships/image" Target="../media/image429.png"/></Relationships>
</file>

<file path=ppt/slides/_rels/slide56.xml.rels><?xml version="1.0" encoding="UTF-8" standalone="yes"?>
<Relationships xmlns="http://schemas.openxmlformats.org/package/2006/relationships"><Relationship Id="rId8" Type="http://schemas.openxmlformats.org/officeDocument/2006/relationships/customXml" Target="../ink/ink386.xml"/><Relationship Id="rId13" Type="http://schemas.openxmlformats.org/officeDocument/2006/relationships/image" Target="../media/image437.png"/><Relationship Id="rId18" Type="http://schemas.openxmlformats.org/officeDocument/2006/relationships/customXml" Target="../ink/ink391.xml"/><Relationship Id="rId3" Type="http://schemas.openxmlformats.org/officeDocument/2006/relationships/image" Target="../media/image432.png"/><Relationship Id="rId7" Type="http://schemas.openxmlformats.org/officeDocument/2006/relationships/image" Target="../media/image434.png"/><Relationship Id="rId12" Type="http://schemas.openxmlformats.org/officeDocument/2006/relationships/customXml" Target="../ink/ink388.xml"/><Relationship Id="rId17" Type="http://schemas.openxmlformats.org/officeDocument/2006/relationships/image" Target="../media/image439.png"/><Relationship Id="rId2" Type="http://schemas.openxmlformats.org/officeDocument/2006/relationships/image" Target="../media/image431.png"/><Relationship Id="rId16" Type="http://schemas.openxmlformats.org/officeDocument/2006/relationships/customXml" Target="../ink/ink390.xml"/><Relationship Id="rId1" Type="http://schemas.openxmlformats.org/officeDocument/2006/relationships/slideLayout" Target="../slideLayouts/slideLayout18.xml"/><Relationship Id="rId6" Type="http://schemas.openxmlformats.org/officeDocument/2006/relationships/customXml" Target="../ink/ink385.xml"/><Relationship Id="rId11" Type="http://schemas.openxmlformats.org/officeDocument/2006/relationships/image" Target="../media/image436.png"/><Relationship Id="rId5" Type="http://schemas.openxmlformats.org/officeDocument/2006/relationships/image" Target="../media/image433.png"/><Relationship Id="rId15" Type="http://schemas.openxmlformats.org/officeDocument/2006/relationships/image" Target="../media/image438.png"/><Relationship Id="rId10" Type="http://schemas.openxmlformats.org/officeDocument/2006/relationships/customXml" Target="../ink/ink387.xml"/><Relationship Id="rId19" Type="http://schemas.openxmlformats.org/officeDocument/2006/relationships/image" Target="../media/image440.png"/><Relationship Id="rId4" Type="http://schemas.openxmlformats.org/officeDocument/2006/relationships/customXml" Target="../ink/ink384.xml"/><Relationship Id="rId9" Type="http://schemas.openxmlformats.org/officeDocument/2006/relationships/image" Target="../media/image435.png"/><Relationship Id="rId14" Type="http://schemas.openxmlformats.org/officeDocument/2006/relationships/customXml" Target="../ink/ink389.xml"/></Relationships>
</file>

<file path=ppt/slides/_rels/slide57.xml.rels><?xml version="1.0" encoding="UTF-8" standalone="yes"?>
<Relationships xmlns="http://schemas.openxmlformats.org/package/2006/relationships"><Relationship Id="rId8" Type="http://schemas.openxmlformats.org/officeDocument/2006/relationships/customXml" Target="../ink/ink394.xml"/><Relationship Id="rId3" Type="http://schemas.openxmlformats.org/officeDocument/2006/relationships/image" Target="../media/image442.png"/><Relationship Id="rId7" Type="http://schemas.openxmlformats.org/officeDocument/2006/relationships/image" Target="../media/image444.png"/><Relationship Id="rId2" Type="http://schemas.openxmlformats.org/officeDocument/2006/relationships/image" Target="../media/image441.png"/><Relationship Id="rId1" Type="http://schemas.openxmlformats.org/officeDocument/2006/relationships/slideLayout" Target="../slideLayouts/slideLayout18.xml"/><Relationship Id="rId6" Type="http://schemas.openxmlformats.org/officeDocument/2006/relationships/customXml" Target="../ink/ink393.xml"/><Relationship Id="rId5" Type="http://schemas.openxmlformats.org/officeDocument/2006/relationships/image" Target="../media/image443.png"/><Relationship Id="rId4" Type="http://schemas.openxmlformats.org/officeDocument/2006/relationships/customXml" Target="../ink/ink392.xml"/><Relationship Id="rId9" Type="http://schemas.openxmlformats.org/officeDocument/2006/relationships/image" Target="../media/image445.png"/></Relationships>
</file>

<file path=ppt/slides/_rels/slide5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18.xml"/><Relationship Id="rId4" Type="http://schemas.openxmlformats.org/officeDocument/2006/relationships/image" Target="../media/image448.png"/></Relationships>
</file>

<file path=ppt/slides/_rels/slide59.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7.png"/><Relationship Id="rId18" Type="http://schemas.openxmlformats.org/officeDocument/2006/relationships/customXml" Target="../ink/ink400.xml"/><Relationship Id="rId3" Type="http://schemas.openxmlformats.org/officeDocument/2006/relationships/image" Target="../media/image450.png"/><Relationship Id="rId21" Type="http://schemas.openxmlformats.org/officeDocument/2006/relationships/image" Target="../media/image461.png"/><Relationship Id="rId7" Type="http://schemas.openxmlformats.org/officeDocument/2006/relationships/customXml" Target="../ink/ink396.xml"/><Relationship Id="rId12" Type="http://schemas.openxmlformats.org/officeDocument/2006/relationships/customXml" Target="../ink/ink397.xml"/><Relationship Id="rId17" Type="http://schemas.openxmlformats.org/officeDocument/2006/relationships/image" Target="../media/image459.png"/><Relationship Id="rId2" Type="http://schemas.openxmlformats.org/officeDocument/2006/relationships/image" Target="../media/image449.png"/><Relationship Id="rId16" Type="http://schemas.openxmlformats.org/officeDocument/2006/relationships/customXml" Target="../ink/ink399.xml"/><Relationship Id="rId20" Type="http://schemas.openxmlformats.org/officeDocument/2006/relationships/customXml" Target="../ink/ink401.xml"/><Relationship Id="rId1" Type="http://schemas.openxmlformats.org/officeDocument/2006/relationships/slideLayout" Target="../slideLayouts/slideLayout18.xml"/><Relationship Id="rId6" Type="http://schemas.openxmlformats.org/officeDocument/2006/relationships/image" Target="../media/image452.png"/><Relationship Id="rId11" Type="http://schemas.openxmlformats.org/officeDocument/2006/relationships/image" Target="../media/image456.png"/><Relationship Id="rId5" Type="http://schemas.openxmlformats.org/officeDocument/2006/relationships/customXml" Target="../ink/ink395.xml"/><Relationship Id="rId15" Type="http://schemas.openxmlformats.org/officeDocument/2006/relationships/image" Target="../media/image458.png"/><Relationship Id="rId10" Type="http://schemas.openxmlformats.org/officeDocument/2006/relationships/image" Target="../media/image455.png"/><Relationship Id="rId19" Type="http://schemas.openxmlformats.org/officeDocument/2006/relationships/image" Target="../media/image460.png"/><Relationship Id="rId4" Type="http://schemas.openxmlformats.org/officeDocument/2006/relationships/image" Target="../media/image451.png"/><Relationship Id="rId9" Type="http://schemas.openxmlformats.org/officeDocument/2006/relationships/image" Target="../media/image454.png"/><Relationship Id="rId14" Type="http://schemas.openxmlformats.org/officeDocument/2006/relationships/customXml" Target="../ink/ink39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customXml" Target="../ink/ink402.xml"/><Relationship Id="rId7" Type="http://schemas.openxmlformats.org/officeDocument/2006/relationships/customXml" Target="../ink/ink404.xml"/><Relationship Id="rId2" Type="http://schemas.openxmlformats.org/officeDocument/2006/relationships/image" Target="../media/image463.png"/><Relationship Id="rId1" Type="http://schemas.openxmlformats.org/officeDocument/2006/relationships/slideLayout" Target="../slideLayouts/slideLayout18.xml"/><Relationship Id="rId6" Type="http://schemas.openxmlformats.org/officeDocument/2006/relationships/image" Target="../media/image465.png"/><Relationship Id="rId5" Type="http://schemas.openxmlformats.org/officeDocument/2006/relationships/customXml" Target="../ink/ink403.xml"/><Relationship Id="rId4" Type="http://schemas.openxmlformats.org/officeDocument/2006/relationships/image" Target="../media/image46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5.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5.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4.png"/><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3.xml"/><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customXml" Target="../ink/ink4.xml"/><Relationship Id="rId24" Type="http://schemas.openxmlformats.org/officeDocument/2006/relationships/image" Target="../media/image2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8.png"/><Relationship Id="rId10" Type="http://schemas.openxmlformats.org/officeDocument/2006/relationships/image" Target="../media/image19.png"/><Relationship Id="rId19" Type="http://schemas.openxmlformats.org/officeDocument/2006/relationships/customXml" Target="../ink/ink8.xml"/><Relationship Id="rId31" Type="http://schemas.openxmlformats.org/officeDocument/2006/relationships/hyperlink" Target="https://gist.github.com/mbostock/dbb02448b0f93e4c82c3#file-index-html" TargetMode="External"/><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2.xml"/><Relationship Id="rId30"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white"/>
                </a:solidFill>
                <a:latin typeface="Times New Roman" pitchFamily="18" charset="0"/>
                <a:ea typeface="汉仪旗黑X1-75W" pitchFamily="18" charset="-122"/>
                <a:cs typeface="Times New Roman" pitchFamily="18" charset="0"/>
                <a:sym typeface="+mn-ea"/>
              </a:rPr>
              <a:t>PU-Net</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AEF68E-7D3D-62C7-667F-5348A73621CD}"/>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1637DBF2-CFA2-4FDE-6BBA-C36886123417}"/>
              </a:ext>
            </a:extLst>
          </p:cNvPr>
          <p:cNvPicPr>
            <a:picLocks noChangeAspect="1"/>
          </p:cNvPicPr>
          <p:nvPr/>
        </p:nvPicPr>
        <p:blipFill>
          <a:blip r:embed="rId2"/>
          <a:stretch>
            <a:fillRect/>
          </a:stretch>
        </p:blipFill>
        <p:spPr>
          <a:xfrm>
            <a:off x="220552" y="87317"/>
            <a:ext cx="3431328" cy="6770683"/>
          </a:xfrm>
          <a:prstGeom prst="rect">
            <a:avLst/>
          </a:prstGeom>
        </p:spPr>
      </p:pic>
      <p:sp>
        <p:nvSpPr>
          <p:cNvPr id="5" name="矩形 4">
            <a:extLst>
              <a:ext uri="{FF2B5EF4-FFF2-40B4-BE49-F238E27FC236}">
                <a16:creationId xmlns:a16="http://schemas.microsoft.com/office/drawing/2014/main" id="{D422AB75-7C70-8BDF-567C-1A7D9CAFEB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7C729EA-3661-972D-92F7-71665C2E175B}"/>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931D4589-FFD0-D85C-7329-EE8BD26DD708}"/>
              </a:ext>
            </a:extLst>
          </p:cNvPr>
          <p:cNvSpPr txBox="1"/>
          <p:nvPr/>
        </p:nvSpPr>
        <p:spPr>
          <a:xfrm>
            <a:off x="5127100" y="795811"/>
            <a:ext cx="5506585" cy="3373359"/>
          </a:xfrm>
          <a:prstGeom prst="rect">
            <a:avLst/>
          </a:prstGeom>
          <a:noFill/>
        </p:spPr>
        <p:txBody>
          <a:bodyPr wrap="square">
            <a:spAutoFit/>
          </a:bodyPr>
          <a:lstStyle/>
          <a:p>
            <a:pPr algn="just">
              <a:lnSpc>
                <a:spcPct val="150000"/>
              </a:lnSpc>
            </a:pPr>
            <a:r>
              <a:rPr lang="zh-CN" altLang="en-US" dirty="0"/>
              <a:t>输入为 </a:t>
            </a:r>
            <a:r>
              <a:rPr lang="en-US" altLang="zh-CN" dirty="0"/>
              <a:t>f</a:t>
            </a:r>
            <a:r>
              <a:rPr lang="zh-CN" altLang="en-US" dirty="0"/>
              <a:t>，维度为 </a:t>
            </a:r>
            <a:r>
              <a:rPr lang="en-US" altLang="zh-CN" dirty="0"/>
              <a:t>N * C</a:t>
            </a:r>
            <a:r>
              <a:rPr lang="zh-CN" altLang="en-US" dirty="0"/>
              <a:t>，其中 </a:t>
            </a:r>
            <a:r>
              <a:rPr lang="en-US" altLang="zh-CN" dirty="0"/>
              <a:t>N</a:t>
            </a:r>
            <a:r>
              <a:rPr lang="zh-CN" altLang="en-US" dirty="0"/>
              <a:t> 表示输入点的数量， </a:t>
            </a:r>
            <a:r>
              <a:rPr lang="en-US" altLang="zh-CN" dirty="0"/>
              <a:t>C </a:t>
            </a:r>
            <a:r>
              <a:rPr lang="zh-CN" altLang="en-US" dirty="0"/>
              <a:t>表示</a:t>
            </a:r>
            <a:r>
              <a:rPr lang="en-US" altLang="zh-CN" dirty="0" err="1"/>
              <a:t>concat</a:t>
            </a:r>
            <a:r>
              <a:rPr lang="en-US" altLang="zh-CN" dirty="0"/>
              <a:t> point-wise feature</a:t>
            </a:r>
          </a:p>
          <a:p>
            <a:pPr algn="just">
              <a:lnSpc>
                <a:spcPct val="150000"/>
              </a:lnSpc>
            </a:pPr>
            <a:endParaRPr lang="en-US" altLang="zh-CN" dirty="0"/>
          </a:p>
          <a:p>
            <a:pPr algn="just">
              <a:lnSpc>
                <a:spcPct val="150000"/>
              </a:lnSpc>
            </a:pPr>
            <a:r>
              <a:rPr lang="zh-CN" altLang="en-US" dirty="0"/>
              <a:t>输出为 </a:t>
            </a:r>
            <a:r>
              <a:rPr lang="en-US" altLang="zh-CN" dirty="0"/>
              <a:t>f’</a:t>
            </a:r>
            <a:r>
              <a:rPr lang="zh-CN" altLang="en-US" dirty="0"/>
              <a:t>，维度为 </a:t>
            </a:r>
            <a:r>
              <a:rPr lang="en-US" altLang="zh-CN" dirty="0" err="1"/>
              <a:t>rN</a:t>
            </a:r>
            <a:r>
              <a:rPr lang="en-US" altLang="zh-CN" dirty="0"/>
              <a:t> * C2</a:t>
            </a:r>
            <a:r>
              <a:rPr lang="zh-CN" altLang="en-US" dirty="0"/>
              <a:t>，其中 </a:t>
            </a:r>
            <a:r>
              <a:rPr lang="en-US" altLang="zh-CN" dirty="0"/>
              <a:t>r</a:t>
            </a:r>
            <a:r>
              <a:rPr lang="zh-CN" altLang="en-US" dirty="0"/>
              <a:t> 是上采样率，</a:t>
            </a:r>
            <a:r>
              <a:rPr lang="en-US" altLang="zh-CN" dirty="0"/>
              <a:t>C2</a:t>
            </a:r>
            <a:r>
              <a:rPr lang="zh-CN" altLang="en-US" dirty="0"/>
              <a:t>是输出的新的</a:t>
            </a:r>
            <a:r>
              <a:rPr lang="en-US" altLang="zh-CN" dirty="0"/>
              <a:t>point-wise feature</a:t>
            </a:r>
          </a:p>
          <a:p>
            <a:pPr algn="just">
              <a:lnSpc>
                <a:spcPct val="150000"/>
              </a:lnSpc>
            </a:pPr>
            <a:endParaRPr lang="en-US" altLang="zh-CN" dirty="0"/>
          </a:p>
          <a:p>
            <a:pPr algn="just">
              <a:lnSpc>
                <a:spcPct val="150000"/>
              </a:lnSpc>
            </a:pPr>
            <a:r>
              <a:rPr lang="zh-CN" altLang="en-US" dirty="0"/>
              <a:t>经过</a:t>
            </a:r>
            <a:r>
              <a:rPr lang="en-US" altLang="zh-CN" dirty="0"/>
              <a:t>C1</a:t>
            </a:r>
            <a:r>
              <a:rPr lang="zh-CN" altLang="en-US" dirty="0"/>
              <a:t>又经过</a:t>
            </a:r>
            <a:r>
              <a:rPr lang="en-US" altLang="zh-CN" dirty="0"/>
              <a:t>C2</a:t>
            </a:r>
            <a:r>
              <a:rPr lang="zh-CN" altLang="en-US" dirty="0"/>
              <a:t>，是因为 </a:t>
            </a:r>
            <a:r>
              <a:rPr lang="en-US" altLang="zh-CN" dirty="0"/>
              <a:t>C1 </a:t>
            </a:r>
            <a:r>
              <a:rPr lang="zh-CN" altLang="en-US" dirty="0"/>
              <a:t>与 </a:t>
            </a:r>
            <a:r>
              <a:rPr lang="en-US" altLang="zh-CN" dirty="0"/>
              <a:t>C feature high correlation</a:t>
            </a:r>
            <a:r>
              <a:rPr lang="zh-CN" altLang="en-US" dirty="0"/>
              <a:t>，这会导致点挤在一起</a:t>
            </a:r>
            <a:endParaRPr lang="en-US" altLang="zh-CN" dirty="0"/>
          </a:p>
        </p:txBody>
      </p:sp>
      <p:pic>
        <p:nvPicPr>
          <p:cNvPr id="10" name="图片 9">
            <a:extLst>
              <a:ext uri="{FF2B5EF4-FFF2-40B4-BE49-F238E27FC236}">
                <a16:creationId xmlns:a16="http://schemas.microsoft.com/office/drawing/2014/main" id="{A8F3278C-A64D-35F9-802D-9EDB1048BB5A}"/>
              </a:ext>
            </a:extLst>
          </p:cNvPr>
          <p:cNvPicPr>
            <a:picLocks noChangeAspect="1"/>
          </p:cNvPicPr>
          <p:nvPr/>
        </p:nvPicPr>
        <p:blipFill>
          <a:blip r:embed="rId4"/>
          <a:stretch>
            <a:fillRect/>
          </a:stretch>
        </p:blipFill>
        <p:spPr>
          <a:xfrm>
            <a:off x="3651880" y="87317"/>
            <a:ext cx="1320868" cy="3175163"/>
          </a:xfrm>
          <a:prstGeom prst="rect">
            <a:avLst/>
          </a:prstGeom>
        </p:spPr>
      </p:pic>
    </p:spTree>
    <p:extLst>
      <p:ext uri="{BB962C8B-B14F-4D97-AF65-F5344CB8AC3E}">
        <p14:creationId xmlns:p14="http://schemas.microsoft.com/office/powerpoint/2010/main" val="335310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0B95C6-94C2-39B3-C1A8-52CDB80EF91E}"/>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91672FEA-4D94-8489-9856-8109954D5E1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C94E47F-FA50-E22C-3218-DA32B3EBFB3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F7494E73-C472-CB13-211E-CFFF1B8FC652}"/>
              </a:ext>
            </a:extLst>
          </p:cNvPr>
          <p:cNvPicPr>
            <a:picLocks noChangeAspect="1"/>
          </p:cNvPicPr>
          <p:nvPr/>
        </p:nvPicPr>
        <p:blipFill>
          <a:blip r:embed="rId3"/>
          <a:stretch>
            <a:fillRect/>
          </a:stretch>
        </p:blipFill>
        <p:spPr>
          <a:xfrm>
            <a:off x="364751" y="1468145"/>
            <a:ext cx="4680191" cy="1124008"/>
          </a:xfrm>
          <a:prstGeom prst="rect">
            <a:avLst/>
          </a:prstGeom>
        </p:spPr>
      </p:pic>
      <p:pic>
        <p:nvPicPr>
          <p:cNvPr id="8" name="图片 7">
            <a:extLst>
              <a:ext uri="{FF2B5EF4-FFF2-40B4-BE49-F238E27FC236}">
                <a16:creationId xmlns:a16="http://schemas.microsoft.com/office/drawing/2014/main" id="{FED5B178-25B8-4C0B-4B2F-FDF1E9A8A69E}"/>
              </a:ext>
            </a:extLst>
          </p:cNvPr>
          <p:cNvPicPr>
            <a:picLocks noChangeAspect="1"/>
          </p:cNvPicPr>
          <p:nvPr/>
        </p:nvPicPr>
        <p:blipFill>
          <a:blip r:embed="rId4"/>
          <a:stretch>
            <a:fillRect/>
          </a:stretch>
        </p:blipFill>
        <p:spPr>
          <a:xfrm>
            <a:off x="6734078" y="1142596"/>
            <a:ext cx="3753043" cy="3410125"/>
          </a:xfrm>
          <a:prstGeom prst="rect">
            <a:avLst/>
          </a:prstGeom>
        </p:spPr>
      </p:pic>
      <p:sp>
        <p:nvSpPr>
          <p:cNvPr id="9" name="文本框 8">
            <a:extLst>
              <a:ext uri="{FF2B5EF4-FFF2-40B4-BE49-F238E27FC236}">
                <a16:creationId xmlns:a16="http://schemas.microsoft.com/office/drawing/2014/main" id="{571958F4-58E0-1DC3-67AC-CE30BA26ACAC}"/>
              </a:ext>
            </a:extLst>
          </p:cNvPr>
          <p:cNvSpPr txBox="1"/>
          <p:nvPr/>
        </p:nvSpPr>
        <p:spPr>
          <a:xfrm>
            <a:off x="7636147" y="5153340"/>
            <a:ext cx="2543365" cy="369332"/>
          </a:xfrm>
          <a:prstGeom prst="rect">
            <a:avLst/>
          </a:prstGeom>
          <a:noFill/>
        </p:spPr>
        <p:txBody>
          <a:bodyPr wrap="square" rtlCol="0">
            <a:spAutoFit/>
          </a:bodyPr>
          <a:lstStyle/>
          <a:p>
            <a:r>
              <a:rPr lang="zh-CN" altLang="en-US" dirty="0"/>
              <a:t>特征维度降到</a:t>
            </a:r>
            <a:r>
              <a:rPr lang="en-US" altLang="zh-CN" dirty="0"/>
              <a:t>3</a:t>
            </a:r>
            <a:endParaRPr lang="zh-CN" altLang="en-US" dirty="0"/>
          </a:p>
        </p:txBody>
      </p:sp>
      <p:pic>
        <p:nvPicPr>
          <p:cNvPr id="11" name="图片 10">
            <a:extLst>
              <a:ext uri="{FF2B5EF4-FFF2-40B4-BE49-F238E27FC236}">
                <a16:creationId xmlns:a16="http://schemas.microsoft.com/office/drawing/2014/main" id="{9E0F028D-7937-D0C8-E03E-8283309AF337}"/>
              </a:ext>
            </a:extLst>
          </p:cNvPr>
          <p:cNvPicPr>
            <a:picLocks noChangeAspect="1"/>
          </p:cNvPicPr>
          <p:nvPr/>
        </p:nvPicPr>
        <p:blipFill>
          <a:blip r:embed="rId5"/>
          <a:stretch>
            <a:fillRect/>
          </a:stretch>
        </p:blipFill>
        <p:spPr>
          <a:xfrm>
            <a:off x="364751" y="2495215"/>
            <a:ext cx="4680191" cy="704886"/>
          </a:xfrm>
          <a:prstGeom prst="rect">
            <a:avLst/>
          </a:prstGeom>
        </p:spPr>
      </p:pic>
    </p:spTree>
    <p:extLst>
      <p:ext uri="{BB962C8B-B14F-4D97-AF65-F5344CB8AC3E}">
        <p14:creationId xmlns:p14="http://schemas.microsoft.com/office/powerpoint/2010/main" val="197833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3DF378-AF45-B6AD-31DC-C5DF72D0E891}"/>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D5D70F7A-5C5A-A6A6-232F-CD72ACEB95E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776CEC4-4BCC-BB8C-9FC8-BE6625D3C939}"/>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67FF7BC1-1A72-283E-367B-F3F5AF67C551}"/>
              </a:ext>
            </a:extLst>
          </p:cNvPr>
          <p:cNvPicPr>
            <a:picLocks noChangeAspect="1"/>
          </p:cNvPicPr>
          <p:nvPr/>
        </p:nvPicPr>
        <p:blipFill>
          <a:blip r:embed="rId3"/>
          <a:stretch>
            <a:fillRect/>
          </a:stretch>
        </p:blipFill>
        <p:spPr>
          <a:xfrm>
            <a:off x="220552" y="562027"/>
            <a:ext cx="4902452" cy="5334274"/>
          </a:xfrm>
          <a:prstGeom prst="rect">
            <a:avLst/>
          </a:prstGeom>
        </p:spPr>
      </p:pic>
      <p:sp>
        <p:nvSpPr>
          <p:cNvPr id="8" name="文本框 7">
            <a:extLst>
              <a:ext uri="{FF2B5EF4-FFF2-40B4-BE49-F238E27FC236}">
                <a16:creationId xmlns:a16="http://schemas.microsoft.com/office/drawing/2014/main" id="{7457B0A1-B940-D687-9A34-496DE0497C1F}"/>
              </a:ext>
            </a:extLst>
          </p:cNvPr>
          <p:cNvSpPr txBox="1"/>
          <p:nvPr/>
        </p:nvSpPr>
        <p:spPr>
          <a:xfrm>
            <a:off x="5069995" y="430857"/>
            <a:ext cx="6283805" cy="791627"/>
          </a:xfrm>
          <a:prstGeom prst="rect">
            <a:avLst/>
          </a:prstGeom>
          <a:noFill/>
        </p:spPr>
        <p:txBody>
          <a:bodyPr wrap="square">
            <a:spAutoFit/>
          </a:bodyPr>
          <a:lstStyle/>
          <a:p>
            <a:pPr algn="just">
              <a:lnSpc>
                <a:spcPct val="150000"/>
              </a:lnSpc>
            </a:pPr>
            <a:r>
              <a:rPr lang="en-US" altLang="zh-CN" sz="1600" b="1" dirty="0"/>
              <a:t>Earth Mover's Distance</a:t>
            </a:r>
            <a:r>
              <a:rPr lang="zh-CN" altLang="en-US" sz="1600" b="1" dirty="0"/>
              <a:t>（</a:t>
            </a:r>
            <a:r>
              <a:rPr lang="en-US" altLang="zh-CN" sz="1600" b="1" dirty="0"/>
              <a:t>EMD</a:t>
            </a:r>
            <a:r>
              <a:rPr lang="zh-CN" altLang="en-US" sz="1600" b="1" dirty="0"/>
              <a:t>）</a:t>
            </a:r>
            <a:r>
              <a:rPr lang="zh-CN" altLang="en-US" sz="1600" dirty="0"/>
              <a:t>，也称为“推土机距离”或“</a:t>
            </a:r>
            <a:r>
              <a:rPr lang="en-US" altLang="zh-CN" sz="1600" dirty="0"/>
              <a:t>Wasserstein</a:t>
            </a:r>
            <a:r>
              <a:rPr lang="zh-CN" altLang="en-US" sz="1600" dirty="0"/>
              <a:t>距离”，是一种衡量两个概率分布之间差异的度量方法。</a:t>
            </a:r>
          </a:p>
        </p:txBody>
      </p:sp>
      <p:sp>
        <p:nvSpPr>
          <p:cNvPr id="10" name="文本框 9">
            <a:extLst>
              <a:ext uri="{FF2B5EF4-FFF2-40B4-BE49-F238E27FC236}">
                <a16:creationId xmlns:a16="http://schemas.microsoft.com/office/drawing/2014/main" id="{76F93F64-BEAB-51C2-8F10-C67F8D9122F6}"/>
              </a:ext>
            </a:extLst>
          </p:cNvPr>
          <p:cNvSpPr txBox="1"/>
          <p:nvPr/>
        </p:nvSpPr>
        <p:spPr>
          <a:xfrm>
            <a:off x="5164402" y="1368194"/>
            <a:ext cx="6094990" cy="1027397"/>
          </a:xfrm>
          <a:prstGeom prst="rect">
            <a:avLst/>
          </a:prstGeom>
          <a:noFill/>
        </p:spPr>
        <p:txBody>
          <a:bodyPr wrap="square">
            <a:spAutoFit/>
          </a:bodyPr>
          <a:lstStyle/>
          <a:p>
            <a:pPr algn="just">
              <a:lnSpc>
                <a:spcPct val="150000"/>
              </a:lnSpc>
            </a:pPr>
            <a:r>
              <a:rPr lang="zh-CN" altLang="en-US" sz="1400" dirty="0"/>
              <a:t>想象有两堆土堆，分别代表两个不同的概率分布。每一堆土都可以分解成多个部分，每部分有其质量和位置。</a:t>
            </a:r>
            <a:r>
              <a:rPr lang="en-US" altLang="zh-CN" sz="1400" dirty="0"/>
              <a:t>EMD</a:t>
            </a:r>
            <a:r>
              <a:rPr lang="zh-CN" altLang="en-US" sz="1400" dirty="0"/>
              <a:t>计算的是将一堆土转移到另一堆土所需的最小工作量，其中“工作”定义为移动土的质量乘以移动距离。</a:t>
            </a:r>
          </a:p>
        </p:txBody>
      </p:sp>
      <p:pic>
        <p:nvPicPr>
          <p:cNvPr id="12" name="图片 11">
            <a:extLst>
              <a:ext uri="{FF2B5EF4-FFF2-40B4-BE49-F238E27FC236}">
                <a16:creationId xmlns:a16="http://schemas.microsoft.com/office/drawing/2014/main" id="{AA54EAAD-2783-62F6-55CC-4DD9964719DB}"/>
              </a:ext>
            </a:extLst>
          </p:cNvPr>
          <p:cNvPicPr>
            <a:picLocks noChangeAspect="1"/>
          </p:cNvPicPr>
          <p:nvPr/>
        </p:nvPicPr>
        <p:blipFill>
          <a:blip r:embed="rId4"/>
          <a:stretch>
            <a:fillRect/>
          </a:stretch>
        </p:blipFill>
        <p:spPr>
          <a:xfrm>
            <a:off x="5142337" y="2452906"/>
            <a:ext cx="6513562" cy="776258"/>
          </a:xfrm>
          <a:prstGeom prst="rect">
            <a:avLst/>
          </a:prstGeom>
        </p:spPr>
      </p:pic>
      <p:pic>
        <p:nvPicPr>
          <p:cNvPr id="14" name="图片 13">
            <a:extLst>
              <a:ext uri="{FF2B5EF4-FFF2-40B4-BE49-F238E27FC236}">
                <a16:creationId xmlns:a16="http://schemas.microsoft.com/office/drawing/2014/main" id="{8F73867B-DD71-23EB-2A6E-E52ECB6BB527}"/>
              </a:ext>
            </a:extLst>
          </p:cNvPr>
          <p:cNvPicPr>
            <a:picLocks noChangeAspect="1"/>
          </p:cNvPicPr>
          <p:nvPr/>
        </p:nvPicPr>
        <p:blipFill>
          <a:blip r:embed="rId5"/>
          <a:stretch>
            <a:fillRect/>
          </a:stretch>
        </p:blipFill>
        <p:spPr>
          <a:xfrm>
            <a:off x="5350029" y="3372436"/>
            <a:ext cx="5909363" cy="2840641"/>
          </a:xfrm>
          <a:prstGeom prst="rect">
            <a:avLst/>
          </a:prstGeom>
        </p:spPr>
      </p:pic>
    </p:spTree>
    <p:extLst>
      <p:ext uri="{BB962C8B-B14F-4D97-AF65-F5344CB8AC3E}">
        <p14:creationId xmlns:p14="http://schemas.microsoft.com/office/powerpoint/2010/main" val="171449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827E2F-5438-8D70-072E-5E5A81DA020D}"/>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6F297283-A768-E027-3266-C88A3731E6D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A091BF0A-6DB2-978D-6E9F-8CE0F9FFA41C}"/>
              </a:ext>
            </a:extLst>
          </p:cNvPr>
          <p:cNvPicPr>
            <a:picLocks noChangeAspect="1"/>
          </p:cNvPicPr>
          <p:nvPr/>
        </p:nvPicPr>
        <p:blipFill>
          <a:blip r:embed="rId2"/>
          <a:stretch>
            <a:fillRect/>
          </a:stretch>
        </p:blipFill>
        <p:spPr>
          <a:xfrm>
            <a:off x="498626" y="627136"/>
            <a:ext cx="5660896" cy="2521791"/>
          </a:xfrm>
          <a:prstGeom prst="rect">
            <a:avLst/>
          </a:prstGeom>
        </p:spPr>
      </p:pic>
      <p:pic>
        <p:nvPicPr>
          <p:cNvPr id="8" name="图片 7">
            <a:extLst>
              <a:ext uri="{FF2B5EF4-FFF2-40B4-BE49-F238E27FC236}">
                <a16:creationId xmlns:a16="http://schemas.microsoft.com/office/drawing/2014/main" id="{F843961D-C60E-0E5E-0D57-07E5E96CB71C}"/>
              </a:ext>
            </a:extLst>
          </p:cNvPr>
          <p:cNvPicPr>
            <a:picLocks noChangeAspect="1"/>
          </p:cNvPicPr>
          <p:nvPr/>
        </p:nvPicPr>
        <p:blipFill>
          <a:blip r:embed="rId3"/>
          <a:stretch>
            <a:fillRect/>
          </a:stretch>
        </p:blipFill>
        <p:spPr>
          <a:xfrm>
            <a:off x="488640" y="3649864"/>
            <a:ext cx="5670882" cy="2835441"/>
          </a:xfrm>
          <a:prstGeom prst="rect">
            <a:avLst/>
          </a:prstGeom>
        </p:spPr>
      </p:pic>
      <p:sp>
        <p:nvSpPr>
          <p:cNvPr id="11" name="矩形 10">
            <a:extLst>
              <a:ext uri="{FF2B5EF4-FFF2-40B4-BE49-F238E27FC236}">
                <a16:creationId xmlns:a16="http://schemas.microsoft.com/office/drawing/2014/main" id="{8911116C-BCF7-E600-6576-53FB9DA94A8C}"/>
              </a:ext>
            </a:extLst>
          </p:cNvPr>
          <p:cNvSpPr/>
          <p:nvPr/>
        </p:nvSpPr>
        <p:spPr>
          <a:xfrm>
            <a:off x="4014882" y="4650723"/>
            <a:ext cx="1005235" cy="199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DD68001-B950-B263-9F30-A172185ADA9A}"/>
              </a:ext>
            </a:extLst>
          </p:cNvPr>
          <p:cNvCxnSpPr>
            <a:cxnSpLocks/>
          </p:cNvCxnSpPr>
          <p:nvPr/>
        </p:nvCxnSpPr>
        <p:spPr>
          <a:xfrm flipV="1">
            <a:off x="4856615" y="2374306"/>
            <a:ext cx="2276916" cy="222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41F280A-196E-D822-1258-C6A614F365BA}"/>
              </a:ext>
            </a:extLst>
          </p:cNvPr>
          <p:cNvPicPr>
            <a:picLocks noChangeAspect="1"/>
          </p:cNvPicPr>
          <p:nvPr/>
        </p:nvPicPr>
        <p:blipFill>
          <a:blip r:embed="rId4"/>
          <a:stretch>
            <a:fillRect/>
          </a:stretch>
        </p:blipFill>
        <p:spPr>
          <a:xfrm>
            <a:off x="7197887" y="2102095"/>
            <a:ext cx="4134062" cy="292115"/>
          </a:xfrm>
          <a:prstGeom prst="rect">
            <a:avLst/>
          </a:prstGeom>
        </p:spPr>
      </p:pic>
      <p:pic>
        <p:nvPicPr>
          <p:cNvPr id="17" name="图片 16">
            <a:extLst>
              <a:ext uri="{FF2B5EF4-FFF2-40B4-BE49-F238E27FC236}">
                <a16:creationId xmlns:a16="http://schemas.microsoft.com/office/drawing/2014/main" id="{1DEB7884-419F-84E3-5232-F0100FD4256C}"/>
              </a:ext>
            </a:extLst>
          </p:cNvPr>
          <p:cNvPicPr>
            <a:picLocks noChangeAspect="1"/>
          </p:cNvPicPr>
          <p:nvPr/>
        </p:nvPicPr>
        <p:blipFill>
          <a:blip r:embed="rId5"/>
          <a:stretch>
            <a:fillRect/>
          </a:stretch>
        </p:blipFill>
        <p:spPr>
          <a:xfrm>
            <a:off x="7197887" y="2374306"/>
            <a:ext cx="4124076" cy="3118761"/>
          </a:xfrm>
          <a:prstGeom prst="rect">
            <a:avLst/>
          </a:prstGeom>
        </p:spPr>
      </p:pic>
      <p:sp>
        <p:nvSpPr>
          <p:cNvPr id="19" name="文本框 18">
            <a:extLst>
              <a:ext uri="{FF2B5EF4-FFF2-40B4-BE49-F238E27FC236}">
                <a16:creationId xmlns:a16="http://schemas.microsoft.com/office/drawing/2014/main" id="{EADD0B27-51B8-6F89-4CE7-50A4E3EDFA0A}"/>
              </a:ext>
            </a:extLst>
          </p:cNvPr>
          <p:cNvSpPr txBox="1"/>
          <p:nvPr/>
        </p:nvSpPr>
        <p:spPr>
          <a:xfrm>
            <a:off x="7290429" y="5601543"/>
            <a:ext cx="4031534" cy="791627"/>
          </a:xfrm>
          <a:prstGeom prst="rect">
            <a:avLst/>
          </a:prstGeom>
          <a:noFill/>
        </p:spPr>
        <p:txBody>
          <a:bodyPr wrap="square">
            <a:spAutoFit/>
          </a:bodyPr>
          <a:lstStyle/>
          <a:p>
            <a:pPr>
              <a:lnSpc>
                <a:spcPct val="150000"/>
              </a:lnSpc>
            </a:pPr>
            <a:r>
              <a:rPr lang="zh-CN" altLang="en-US" sz="1600" dirty="0"/>
              <a:t>计算 </a:t>
            </a:r>
            <a:r>
              <a:rPr lang="en-US" altLang="zh-CN" sz="1600" dirty="0"/>
              <a:t>xyz1 </a:t>
            </a:r>
            <a:r>
              <a:rPr lang="zh-CN" altLang="en-US" sz="1600" dirty="0"/>
              <a:t>和 </a:t>
            </a:r>
            <a:r>
              <a:rPr lang="en-US" altLang="zh-CN" sz="1600" dirty="0" err="1"/>
              <a:t>matched_out</a:t>
            </a:r>
            <a:r>
              <a:rPr lang="en-US" altLang="zh-CN" sz="1600" dirty="0"/>
              <a:t> </a:t>
            </a:r>
            <a:r>
              <a:rPr lang="zh-CN" altLang="en-US" sz="1600" dirty="0"/>
              <a:t>之间的均方误差，以评估匹配的质量。</a:t>
            </a:r>
          </a:p>
        </p:txBody>
      </p:sp>
      <p:pic>
        <p:nvPicPr>
          <p:cNvPr id="21" name="图片 20">
            <a:extLst>
              <a:ext uri="{FF2B5EF4-FFF2-40B4-BE49-F238E27FC236}">
                <a16:creationId xmlns:a16="http://schemas.microsoft.com/office/drawing/2014/main" id="{7F9CF3B6-334D-C487-815E-8D05E538D76C}"/>
              </a:ext>
            </a:extLst>
          </p:cNvPr>
          <p:cNvPicPr>
            <a:picLocks noChangeAspect="1"/>
          </p:cNvPicPr>
          <p:nvPr/>
        </p:nvPicPr>
        <p:blipFill>
          <a:blip r:embed="rId6"/>
          <a:stretch>
            <a:fillRect/>
          </a:stretch>
        </p:blipFill>
        <p:spPr>
          <a:xfrm>
            <a:off x="11265327" y="12110"/>
            <a:ext cx="926672" cy="926672"/>
          </a:xfrm>
          <a:prstGeom prst="rect">
            <a:avLst/>
          </a:prstGeom>
        </p:spPr>
      </p:pic>
      <p:sp>
        <p:nvSpPr>
          <p:cNvPr id="10" name="文本框 9">
            <a:extLst>
              <a:ext uri="{FF2B5EF4-FFF2-40B4-BE49-F238E27FC236}">
                <a16:creationId xmlns:a16="http://schemas.microsoft.com/office/drawing/2014/main" id="{F3A4E764-EF12-A5A2-4D9E-8D9A6CC37D60}"/>
              </a:ext>
            </a:extLst>
          </p:cNvPr>
          <p:cNvSpPr txBox="1"/>
          <p:nvPr/>
        </p:nvSpPr>
        <p:spPr>
          <a:xfrm>
            <a:off x="6093430" y="534017"/>
            <a:ext cx="5238519" cy="1530291"/>
          </a:xfrm>
          <a:prstGeom prst="rect">
            <a:avLst/>
          </a:prstGeom>
          <a:noFill/>
        </p:spPr>
        <p:txBody>
          <a:bodyPr wrap="square">
            <a:spAutoFit/>
          </a:bodyPr>
          <a:lstStyle/>
          <a:p>
            <a:pPr algn="just">
              <a:lnSpc>
                <a:spcPct val="150000"/>
              </a:lnSpc>
            </a:pPr>
            <a:r>
              <a:rPr lang="zh-CN" altLang="en-US" sz="1600" dirty="0"/>
              <a:t>计算两个点集之间点对点的最佳匹配（即最小化成本或距离，文中所说是</a:t>
            </a:r>
            <a:r>
              <a:rPr lang="en-US" altLang="zh-CN" sz="1600" dirty="0"/>
              <a:t>bijection</a:t>
            </a:r>
            <a:r>
              <a:rPr lang="zh-CN" altLang="en-US" sz="1600" dirty="0"/>
              <a:t>）；</a:t>
            </a:r>
            <a:endParaRPr lang="en-US" altLang="zh-CN" sz="1600" dirty="0"/>
          </a:p>
          <a:p>
            <a:pPr algn="just">
              <a:lnSpc>
                <a:spcPct val="150000"/>
              </a:lnSpc>
            </a:pPr>
            <a:r>
              <a:rPr lang="zh-CN" altLang="en-US" sz="1600" dirty="0"/>
              <a:t>再通过计算这些匹配点之间的平方欧几里得距离并对其进行规范化处理，从而计算出 </a:t>
            </a:r>
            <a:r>
              <a:rPr lang="en-US" altLang="zh-CN" sz="1600" dirty="0"/>
              <a:t>EMD </a:t>
            </a:r>
            <a:r>
              <a:rPr lang="zh-CN" altLang="en-US" sz="1600" dirty="0"/>
              <a:t>损失</a:t>
            </a:r>
          </a:p>
        </p:txBody>
      </p:sp>
    </p:spTree>
    <p:extLst>
      <p:ext uri="{BB962C8B-B14F-4D97-AF65-F5344CB8AC3E}">
        <p14:creationId xmlns:p14="http://schemas.microsoft.com/office/powerpoint/2010/main" val="62279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7330F0-F260-68E4-4624-522E43EDEF1A}"/>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a:extLst>
              <a:ext uri="{FF2B5EF4-FFF2-40B4-BE49-F238E27FC236}">
                <a16:creationId xmlns:a16="http://schemas.microsoft.com/office/drawing/2014/main" id="{6DF99858-CFAE-F38B-AC28-DC06C74FA1A0}"/>
              </a:ext>
            </a:extLst>
          </p:cNvPr>
          <p:cNvPicPr>
            <a:picLocks noChangeAspect="1"/>
          </p:cNvPicPr>
          <p:nvPr/>
        </p:nvPicPr>
        <p:blipFill>
          <a:blip r:embed="rId2"/>
          <a:stretch>
            <a:fillRect/>
          </a:stretch>
        </p:blipFill>
        <p:spPr>
          <a:xfrm>
            <a:off x="731652" y="125448"/>
            <a:ext cx="4107544" cy="1710124"/>
          </a:xfrm>
          <a:prstGeom prst="rect">
            <a:avLst/>
          </a:prstGeom>
        </p:spPr>
      </p:pic>
      <p:sp>
        <p:nvSpPr>
          <p:cNvPr id="6" name="文本框 5">
            <a:extLst>
              <a:ext uri="{FF2B5EF4-FFF2-40B4-BE49-F238E27FC236}">
                <a16:creationId xmlns:a16="http://schemas.microsoft.com/office/drawing/2014/main" id="{271DDD2C-FD10-BC7D-E998-B82B7ED6012E}"/>
              </a:ext>
            </a:extLst>
          </p:cNvPr>
          <p:cNvSpPr txBox="1"/>
          <p:nvPr/>
        </p:nvSpPr>
        <p:spPr>
          <a:xfrm>
            <a:off x="5578748" y="753376"/>
            <a:ext cx="5133660" cy="1160959"/>
          </a:xfrm>
          <a:prstGeom prst="rect">
            <a:avLst/>
          </a:prstGeom>
          <a:noFill/>
        </p:spPr>
        <p:txBody>
          <a:bodyPr wrap="square">
            <a:spAutoFit/>
          </a:bodyPr>
          <a:lstStyle/>
          <a:p>
            <a:pPr algn="just">
              <a:lnSpc>
                <a:spcPct val="150000"/>
              </a:lnSpc>
            </a:pPr>
            <a:r>
              <a:rPr lang="zh-CN" altLang="en-US" sz="1600" dirty="0"/>
              <a:t>生成点还是比较容易更加接近原始输入点，导致会出现若干个点堆叠在一起的情况，</a:t>
            </a:r>
            <a:r>
              <a:rPr lang="en-US" altLang="zh-CN" sz="1600" dirty="0"/>
              <a:t>repulsion loss</a:t>
            </a:r>
            <a:r>
              <a:rPr lang="zh-CN" altLang="en-US" sz="1600" dirty="0"/>
              <a:t>是为了使得各点之间的距离拉得远一些，保证生成点云的均匀性。</a:t>
            </a:r>
          </a:p>
        </p:txBody>
      </p:sp>
      <p:pic>
        <p:nvPicPr>
          <p:cNvPr id="8" name="图片 7">
            <a:extLst>
              <a:ext uri="{FF2B5EF4-FFF2-40B4-BE49-F238E27FC236}">
                <a16:creationId xmlns:a16="http://schemas.microsoft.com/office/drawing/2014/main" id="{540B84B0-89E3-BEF2-A8BE-DFB7FB149B44}"/>
              </a:ext>
            </a:extLst>
          </p:cNvPr>
          <p:cNvPicPr>
            <a:picLocks noChangeAspect="1"/>
          </p:cNvPicPr>
          <p:nvPr/>
        </p:nvPicPr>
        <p:blipFill>
          <a:blip r:embed="rId3"/>
          <a:stretch>
            <a:fillRect/>
          </a:stretch>
        </p:blipFill>
        <p:spPr>
          <a:xfrm>
            <a:off x="731651" y="1829402"/>
            <a:ext cx="4107545" cy="1992878"/>
          </a:xfrm>
          <a:prstGeom prst="rect">
            <a:avLst/>
          </a:prstGeom>
        </p:spPr>
      </p:pic>
      <p:pic>
        <p:nvPicPr>
          <p:cNvPr id="10" name="图片 9">
            <a:extLst>
              <a:ext uri="{FF2B5EF4-FFF2-40B4-BE49-F238E27FC236}">
                <a16:creationId xmlns:a16="http://schemas.microsoft.com/office/drawing/2014/main" id="{C1DA0B13-D13C-BF95-A06F-7EAF7BEA69AA}"/>
              </a:ext>
            </a:extLst>
          </p:cNvPr>
          <p:cNvPicPr>
            <a:picLocks noChangeAspect="1"/>
          </p:cNvPicPr>
          <p:nvPr/>
        </p:nvPicPr>
        <p:blipFill>
          <a:blip r:embed="rId4"/>
          <a:stretch>
            <a:fillRect/>
          </a:stretch>
        </p:blipFill>
        <p:spPr>
          <a:xfrm>
            <a:off x="5966563" y="2161860"/>
            <a:ext cx="4126027" cy="2639599"/>
          </a:xfrm>
          <a:prstGeom prst="rect">
            <a:avLst/>
          </a:prstGeom>
        </p:spPr>
      </p:pic>
      <p:sp>
        <p:nvSpPr>
          <p:cNvPr id="12" name="文本框 11">
            <a:extLst>
              <a:ext uri="{FF2B5EF4-FFF2-40B4-BE49-F238E27FC236}">
                <a16:creationId xmlns:a16="http://schemas.microsoft.com/office/drawing/2014/main" id="{1832E21C-148F-B018-DCB9-8F3C7F5CB30E}"/>
              </a:ext>
            </a:extLst>
          </p:cNvPr>
          <p:cNvSpPr txBox="1"/>
          <p:nvPr/>
        </p:nvSpPr>
        <p:spPr>
          <a:xfrm>
            <a:off x="9668821" y="3671225"/>
            <a:ext cx="2523179" cy="584775"/>
          </a:xfrm>
          <a:prstGeom prst="rect">
            <a:avLst/>
          </a:prstGeom>
          <a:noFill/>
        </p:spPr>
        <p:txBody>
          <a:bodyPr wrap="square">
            <a:spAutoFit/>
          </a:bodyPr>
          <a:lstStyle/>
          <a:p>
            <a:r>
              <a:rPr lang="en-US" altLang="zh-CN" sz="1400" dirty="0"/>
              <a:t>h </a:t>
            </a:r>
            <a:r>
              <a:rPr lang="zh-CN" altLang="en-US" sz="1400" dirty="0"/>
              <a:t>是一个实验中确定的参数，用于控制衰减的速度</a:t>
            </a:r>
            <a:r>
              <a:rPr lang="zh-CN" altLang="en-US" dirty="0"/>
              <a:t>。</a:t>
            </a:r>
          </a:p>
        </p:txBody>
      </p:sp>
      <p:sp>
        <p:nvSpPr>
          <p:cNvPr id="14" name="文本框 13">
            <a:extLst>
              <a:ext uri="{FF2B5EF4-FFF2-40B4-BE49-F238E27FC236}">
                <a16:creationId xmlns:a16="http://schemas.microsoft.com/office/drawing/2014/main" id="{D1DDCBAB-A50A-7AB3-FB22-5F222B7BDE2E}"/>
              </a:ext>
            </a:extLst>
          </p:cNvPr>
          <p:cNvSpPr txBox="1"/>
          <p:nvPr/>
        </p:nvSpPr>
        <p:spPr>
          <a:xfrm>
            <a:off x="5966563" y="5134794"/>
            <a:ext cx="6094990" cy="1068626"/>
          </a:xfrm>
          <a:prstGeom prst="rect">
            <a:avLst/>
          </a:prstGeom>
          <a:noFill/>
        </p:spPr>
        <p:txBody>
          <a:bodyPr wrap="square">
            <a:spAutoFit/>
          </a:bodyPr>
          <a:lstStyle/>
          <a:p>
            <a:pPr>
              <a:lnSpc>
                <a:spcPct val="150000"/>
              </a:lnSpc>
            </a:pPr>
            <a:r>
              <a:rPr lang="zh-CN" altLang="en-US" sz="1400" dirty="0"/>
              <a:t>当 𝑟较小时，𝑤</a:t>
            </a:r>
            <a:r>
              <a:rPr lang="en-US" altLang="zh-CN" sz="1400" dirty="0"/>
              <a:t>(</a:t>
            </a:r>
            <a:r>
              <a:rPr lang="zh-CN" altLang="en-US" sz="1400" dirty="0"/>
              <a:t>𝑟</a:t>
            </a:r>
            <a:r>
              <a:rPr lang="en-US" altLang="zh-CN" sz="1400" dirty="0"/>
              <a:t>)</a:t>
            </a:r>
            <a:r>
              <a:rPr lang="zh-CN" altLang="en-US" sz="1400" dirty="0"/>
              <a:t>接近于 </a:t>
            </a:r>
            <a:r>
              <a:rPr lang="en-US" altLang="zh-CN" sz="1400" dirty="0"/>
              <a:t>1</a:t>
            </a:r>
            <a:r>
              <a:rPr lang="zh-CN" altLang="en-US" sz="1400" dirty="0"/>
              <a:t>，提供最大的权重。</a:t>
            </a:r>
          </a:p>
          <a:p>
            <a:pPr>
              <a:lnSpc>
                <a:spcPct val="150000"/>
              </a:lnSpc>
            </a:pPr>
            <a:r>
              <a:rPr lang="zh-CN" altLang="en-US" sz="1400" dirty="0"/>
              <a:t>当 𝑟增大时，权重 𝑤</a:t>
            </a:r>
            <a:r>
              <a:rPr lang="en-US" altLang="zh-CN" sz="1400" dirty="0"/>
              <a:t>(</a:t>
            </a:r>
            <a:r>
              <a:rPr lang="zh-CN" altLang="en-US" sz="1400" dirty="0"/>
              <a:t>𝑟</a:t>
            </a:r>
            <a:r>
              <a:rPr lang="en-US" altLang="zh-CN" sz="1400" dirty="0"/>
              <a:t>) </a:t>
            </a:r>
            <a:r>
              <a:rPr lang="zh-CN" altLang="en-US" sz="1400" dirty="0"/>
              <a:t>快速向 </a:t>
            </a:r>
            <a:r>
              <a:rPr lang="en-US" altLang="zh-CN" sz="1400" dirty="0"/>
              <a:t>0 </a:t>
            </a:r>
            <a:r>
              <a:rPr lang="zh-CN" altLang="en-US" sz="1400" dirty="0"/>
              <a:t>衰减，使得距离较远的点对排斥损失的贡献迅速降低</a:t>
            </a:r>
            <a:r>
              <a:rPr lang="zh-CN" altLang="en-US" sz="1600" dirty="0"/>
              <a:t>。</a:t>
            </a:r>
          </a:p>
        </p:txBody>
      </p:sp>
      <p:sp>
        <p:nvSpPr>
          <p:cNvPr id="15" name="矩形 14">
            <a:extLst>
              <a:ext uri="{FF2B5EF4-FFF2-40B4-BE49-F238E27FC236}">
                <a16:creationId xmlns:a16="http://schemas.microsoft.com/office/drawing/2014/main" id="{350CA5A6-5F4F-50F5-F170-19C6F0B0EBF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569F5FE7-B684-133D-FDF9-E190ABF903D1}"/>
              </a:ext>
            </a:extLst>
          </p:cNvPr>
          <p:cNvPicPr>
            <a:picLocks noChangeAspect="1"/>
          </p:cNvPicPr>
          <p:nvPr/>
        </p:nvPicPr>
        <p:blipFill>
          <a:blip r:embed="rId5"/>
          <a:stretch>
            <a:fillRect/>
          </a:stretch>
        </p:blipFill>
        <p:spPr>
          <a:xfrm>
            <a:off x="731651" y="3885880"/>
            <a:ext cx="4153551" cy="2972120"/>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9100F6C7-1B6D-A7B0-D0BF-E4DB1D86940B}"/>
                  </a:ext>
                </a:extLst>
              </p14:cNvPr>
              <p14:cNvContentPartPr/>
              <p14:nvPr/>
            </p14:nvContentPartPr>
            <p14:xfrm>
              <a:off x="999134" y="5516294"/>
              <a:ext cx="490320" cy="7200"/>
            </p14:xfrm>
          </p:contentPart>
        </mc:Choice>
        <mc:Fallback xmlns="">
          <p:pic>
            <p:nvPicPr>
              <p:cNvPr id="18" name="墨迹 17">
                <a:extLst>
                  <a:ext uri="{FF2B5EF4-FFF2-40B4-BE49-F238E27FC236}">
                    <a16:creationId xmlns:a16="http://schemas.microsoft.com/office/drawing/2014/main" id="{9100F6C7-1B6D-A7B0-D0BF-E4DB1D86940B}"/>
                  </a:ext>
                </a:extLst>
              </p:cNvPr>
              <p:cNvPicPr/>
              <p:nvPr/>
            </p:nvPicPr>
            <p:blipFill>
              <a:blip r:embed="rId7"/>
              <a:stretch>
                <a:fillRect/>
              </a:stretch>
            </p:blipFill>
            <p:spPr>
              <a:xfrm>
                <a:off x="990134" y="5507294"/>
                <a:ext cx="507960" cy="24840"/>
              </a:xfrm>
              <a:prstGeom prst="rect">
                <a:avLst/>
              </a:prstGeom>
            </p:spPr>
          </p:pic>
        </mc:Fallback>
      </mc:AlternateContent>
      <p:pic>
        <p:nvPicPr>
          <p:cNvPr id="3" name="图片 2">
            <a:extLst>
              <a:ext uri="{FF2B5EF4-FFF2-40B4-BE49-F238E27FC236}">
                <a16:creationId xmlns:a16="http://schemas.microsoft.com/office/drawing/2014/main" id="{BE2BF9DD-3AE0-73FB-07F3-DE3E37D9D811}"/>
              </a:ext>
            </a:extLst>
          </p:cNvPr>
          <p:cNvPicPr>
            <a:picLocks noChangeAspect="1"/>
          </p:cNvPicPr>
          <p:nvPr/>
        </p:nvPicPr>
        <p:blipFill>
          <a:blip r:embed="rId8"/>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4229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31FF71-FDA5-5BE7-F866-B2DEB6D84D3E}"/>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EE24CDC9-2BFE-09F6-616A-3E2139DA002F}"/>
              </a:ext>
            </a:extLst>
          </p:cNvPr>
          <p:cNvPicPr>
            <a:picLocks noChangeAspect="1"/>
          </p:cNvPicPr>
          <p:nvPr/>
        </p:nvPicPr>
        <p:blipFill>
          <a:blip r:embed="rId2"/>
          <a:stretch>
            <a:fillRect/>
          </a:stretch>
        </p:blipFill>
        <p:spPr>
          <a:xfrm>
            <a:off x="3404088" y="1865877"/>
            <a:ext cx="4705592" cy="2121009"/>
          </a:xfrm>
          <a:prstGeom prst="rect">
            <a:avLst/>
          </a:prstGeom>
        </p:spPr>
      </p:pic>
      <p:sp>
        <p:nvSpPr>
          <p:cNvPr id="5" name="矩形 4">
            <a:extLst>
              <a:ext uri="{FF2B5EF4-FFF2-40B4-BE49-F238E27FC236}">
                <a16:creationId xmlns:a16="http://schemas.microsoft.com/office/drawing/2014/main" id="{B7161D48-9C0D-B2F4-3241-88FB51D700E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D99F3F7C-B161-46D5-4B05-5FF48C99A1F1}"/>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20071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E364B8-BABD-AB41-EFE0-8C47A9F8210F}"/>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9799D548-954F-1760-C059-928BD5BBEC7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638273-AA9A-0283-7AB2-70DFC79669DB}"/>
              </a:ext>
            </a:extLst>
          </p:cNvPr>
          <p:cNvPicPr>
            <a:picLocks noChangeAspect="1"/>
          </p:cNvPicPr>
          <p:nvPr/>
        </p:nvPicPr>
        <p:blipFill>
          <a:blip r:embed="rId2"/>
          <a:stretch>
            <a:fillRect/>
          </a:stretch>
        </p:blipFill>
        <p:spPr>
          <a:xfrm>
            <a:off x="2343292" y="1111729"/>
            <a:ext cx="7505416" cy="2226710"/>
          </a:xfrm>
          <a:prstGeom prst="rect">
            <a:avLst/>
          </a:prstGeom>
        </p:spPr>
      </p:pic>
      <p:pic>
        <p:nvPicPr>
          <p:cNvPr id="6" name="图片 5">
            <a:extLst>
              <a:ext uri="{FF2B5EF4-FFF2-40B4-BE49-F238E27FC236}">
                <a16:creationId xmlns:a16="http://schemas.microsoft.com/office/drawing/2014/main" id="{415DCBD2-D62C-69FB-A997-F8CC176EAD3B}"/>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AB6EA215-37DA-F455-DBFC-18FD1A320B23}"/>
              </a:ext>
            </a:extLst>
          </p:cNvPr>
          <p:cNvSpPr txBox="1"/>
          <p:nvPr/>
        </p:nvSpPr>
        <p:spPr>
          <a:xfrm>
            <a:off x="817690" y="168930"/>
            <a:ext cx="96890" cy="369332"/>
          </a:xfrm>
          <a:prstGeom prst="rect">
            <a:avLst/>
          </a:prstGeom>
          <a:noFill/>
        </p:spPr>
        <p:txBody>
          <a:bodyPr wrap="square" rtlCol="0">
            <a:spAutoFit/>
          </a:bodyPr>
          <a:lstStyle/>
          <a:p>
            <a:r>
              <a:rPr lang="en-US" altLang="zh-CN" dirty="0"/>
              <a:t>2</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16601681-5A9E-AF67-AFFD-AD085BCB17AB}"/>
                  </a:ext>
                </a:extLst>
              </p14:cNvPr>
              <p14:cNvContentPartPr/>
              <p14:nvPr/>
            </p14:nvContentPartPr>
            <p14:xfrm>
              <a:off x="3213494" y="1172894"/>
              <a:ext cx="975600" cy="662040"/>
            </p14:xfrm>
          </p:contentPart>
        </mc:Choice>
        <mc:Fallback xmlns="">
          <p:pic>
            <p:nvPicPr>
              <p:cNvPr id="8" name="墨迹 7">
                <a:extLst>
                  <a:ext uri="{FF2B5EF4-FFF2-40B4-BE49-F238E27FC236}">
                    <a16:creationId xmlns:a16="http://schemas.microsoft.com/office/drawing/2014/main" id="{16601681-5A9E-AF67-AFFD-AD085BCB17AB}"/>
                  </a:ext>
                </a:extLst>
              </p:cNvPr>
              <p:cNvPicPr/>
              <p:nvPr/>
            </p:nvPicPr>
            <p:blipFill>
              <a:blip r:embed="rId5"/>
              <a:stretch>
                <a:fillRect/>
              </a:stretch>
            </p:blipFill>
            <p:spPr>
              <a:xfrm>
                <a:off x="3207374" y="1166774"/>
                <a:ext cx="987840" cy="674280"/>
              </a:xfrm>
              <a:prstGeom prst="rect">
                <a:avLst/>
              </a:prstGeom>
            </p:spPr>
          </p:pic>
        </mc:Fallback>
      </mc:AlternateContent>
      <p:sp>
        <p:nvSpPr>
          <p:cNvPr id="9" name="文本框 8">
            <a:extLst>
              <a:ext uri="{FF2B5EF4-FFF2-40B4-BE49-F238E27FC236}">
                <a16:creationId xmlns:a16="http://schemas.microsoft.com/office/drawing/2014/main" id="{5850FF9A-C84B-A4E6-CE14-0928BC05C0F8}"/>
              </a:ext>
            </a:extLst>
          </p:cNvPr>
          <p:cNvSpPr txBox="1"/>
          <p:nvPr/>
        </p:nvSpPr>
        <p:spPr>
          <a:xfrm>
            <a:off x="1828800" y="4039104"/>
            <a:ext cx="9598173" cy="369332"/>
          </a:xfrm>
          <a:prstGeom prst="rect">
            <a:avLst/>
          </a:prstGeom>
          <a:noFill/>
        </p:spPr>
        <p:txBody>
          <a:bodyPr wrap="square" rtlCol="0">
            <a:spAutoFit/>
          </a:bodyPr>
          <a:lstStyle/>
          <a:p>
            <a:r>
              <a:rPr lang="zh-CN" altLang="en-US" dirty="0"/>
              <a:t>上采样本质是生成点，那么像</a:t>
            </a:r>
            <a:r>
              <a:rPr lang="en-US" altLang="zh-CN" dirty="0"/>
              <a:t>GAN</a:t>
            </a:r>
            <a:r>
              <a:rPr lang="zh-CN" altLang="en-US" dirty="0"/>
              <a:t>，</a:t>
            </a:r>
            <a:r>
              <a:rPr lang="en-US" altLang="zh-CN" dirty="0"/>
              <a:t>diffusion</a:t>
            </a:r>
            <a:r>
              <a:rPr lang="zh-CN" altLang="en-US" dirty="0"/>
              <a:t>这样的</a:t>
            </a:r>
            <a:r>
              <a:rPr lang="en-US" altLang="zh-CN" dirty="0"/>
              <a:t>model</a:t>
            </a:r>
            <a:r>
              <a:rPr lang="zh-CN" altLang="en-US" dirty="0"/>
              <a:t>也可以参加到这个过程</a:t>
            </a:r>
          </a:p>
        </p:txBody>
      </p:sp>
      <p:pic>
        <p:nvPicPr>
          <p:cNvPr id="10" name="图片 9">
            <a:extLst>
              <a:ext uri="{FF2B5EF4-FFF2-40B4-BE49-F238E27FC236}">
                <a16:creationId xmlns:a16="http://schemas.microsoft.com/office/drawing/2014/main" id="{A56C9F7B-F33D-B79E-E31B-E62E2146A1E5}"/>
              </a:ext>
            </a:extLst>
          </p:cNvPr>
          <p:cNvPicPr>
            <a:picLocks noChangeAspect="1"/>
          </p:cNvPicPr>
          <p:nvPr/>
        </p:nvPicPr>
        <p:blipFill>
          <a:blip r:embed="rId6"/>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98002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E44512-1475-B96B-AE25-19BD7FA7A62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4" name="图片 3">
            <a:extLst>
              <a:ext uri="{FF2B5EF4-FFF2-40B4-BE49-F238E27FC236}">
                <a16:creationId xmlns:a16="http://schemas.microsoft.com/office/drawing/2014/main" id="{8E1472DF-4FAE-C21B-4E41-43E7DA6869D2}"/>
              </a:ext>
            </a:extLst>
          </p:cNvPr>
          <p:cNvPicPr>
            <a:picLocks noChangeAspect="1"/>
          </p:cNvPicPr>
          <p:nvPr/>
        </p:nvPicPr>
        <p:blipFill>
          <a:blip r:embed="rId2"/>
          <a:stretch>
            <a:fillRect/>
          </a:stretch>
        </p:blipFill>
        <p:spPr>
          <a:xfrm>
            <a:off x="1106865" y="602807"/>
            <a:ext cx="9405889" cy="4962315"/>
          </a:xfrm>
          <a:prstGeom prst="rect">
            <a:avLst/>
          </a:prstGeom>
        </p:spPr>
      </p:pic>
      <p:sp>
        <p:nvSpPr>
          <p:cNvPr id="5" name="矩形 4">
            <a:extLst>
              <a:ext uri="{FF2B5EF4-FFF2-40B4-BE49-F238E27FC236}">
                <a16:creationId xmlns:a16="http://schemas.microsoft.com/office/drawing/2014/main" id="{22AAB826-FC27-4350-2C21-8D6FA8B5231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692CE8EA-674A-BB3D-9D9E-A74666DAF274}"/>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41815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D0AC08-BCBE-9E3F-328A-C6EF8BAEC747}"/>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pic>
        <p:nvPicPr>
          <p:cNvPr id="4" name="图片 3">
            <a:extLst>
              <a:ext uri="{FF2B5EF4-FFF2-40B4-BE49-F238E27FC236}">
                <a16:creationId xmlns:a16="http://schemas.microsoft.com/office/drawing/2014/main" id="{604CA7F3-6B4B-9DEA-0B29-65E0BB2F5CCA}"/>
              </a:ext>
            </a:extLst>
          </p:cNvPr>
          <p:cNvPicPr>
            <a:picLocks noChangeAspect="1"/>
          </p:cNvPicPr>
          <p:nvPr/>
        </p:nvPicPr>
        <p:blipFill>
          <a:blip r:embed="rId2"/>
          <a:stretch>
            <a:fillRect/>
          </a:stretch>
        </p:blipFill>
        <p:spPr>
          <a:xfrm>
            <a:off x="1676302" y="1221534"/>
            <a:ext cx="8256664" cy="4531314"/>
          </a:xfrm>
          <a:prstGeom prst="rect">
            <a:avLst/>
          </a:prstGeom>
        </p:spPr>
      </p:pic>
      <p:sp>
        <p:nvSpPr>
          <p:cNvPr id="5" name="矩形 4">
            <a:extLst>
              <a:ext uri="{FF2B5EF4-FFF2-40B4-BE49-F238E27FC236}">
                <a16:creationId xmlns:a16="http://schemas.microsoft.com/office/drawing/2014/main" id="{08CA8EBA-76E6-EDDE-C8C9-8C92B6FE85F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id="{AFD96DF3-1C0D-A033-B5DE-1A4FB5004701}"/>
              </a:ext>
            </a:extLst>
          </p:cNvPr>
          <p:cNvGrpSpPr/>
          <p:nvPr/>
        </p:nvGrpSpPr>
        <p:grpSpPr>
          <a:xfrm>
            <a:off x="8022374" y="3054974"/>
            <a:ext cx="1141560" cy="1051560"/>
            <a:chOff x="8022374" y="3054974"/>
            <a:chExt cx="1141560" cy="1051560"/>
          </a:xfrm>
        </p:grpSpPr>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FF844F15-1C67-8204-2A77-69679A29DD19}"/>
                    </a:ext>
                  </a:extLst>
                </p14:cNvPr>
                <p14:cNvContentPartPr/>
                <p14:nvPr/>
              </p14:nvContentPartPr>
              <p14:xfrm>
                <a:off x="8022374" y="3674534"/>
                <a:ext cx="856080" cy="432000"/>
              </p14:xfrm>
            </p:contentPart>
          </mc:Choice>
          <mc:Fallback xmlns="">
            <p:pic>
              <p:nvPicPr>
                <p:cNvPr id="6" name="墨迹 5">
                  <a:extLst>
                    <a:ext uri="{FF2B5EF4-FFF2-40B4-BE49-F238E27FC236}">
                      <a16:creationId xmlns:a16="http://schemas.microsoft.com/office/drawing/2014/main" id="{FF844F15-1C67-8204-2A77-69679A29DD19}"/>
                    </a:ext>
                  </a:extLst>
                </p:cNvPr>
                <p:cNvPicPr/>
                <p:nvPr/>
              </p:nvPicPr>
              <p:blipFill>
                <a:blip r:embed="rId4"/>
                <a:stretch>
                  <a:fillRect/>
                </a:stretch>
              </p:blipFill>
              <p:spPr>
                <a:xfrm>
                  <a:off x="8016254" y="3668414"/>
                  <a:ext cx="86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0994A583-F50C-07B4-F6A7-3B3E5A252200}"/>
                    </a:ext>
                  </a:extLst>
                </p14:cNvPr>
                <p14:cNvContentPartPr/>
                <p14:nvPr/>
              </p14:nvContentPartPr>
              <p14:xfrm>
                <a:off x="8677574" y="3054974"/>
                <a:ext cx="486360" cy="602640"/>
              </p14:xfrm>
            </p:contentPart>
          </mc:Choice>
          <mc:Fallback xmlns="">
            <p:pic>
              <p:nvPicPr>
                <p:cNvPr id="7" name="墨迹 6">
                  <a:extLst>
                    <a:ext uri="{FF2B5EF4-FFF2-40B4-BE49-F238E27FC236}">
                      <a16:creationId xmlns:a16="http://schemas.microsoft.com/office/drawing/2014/main" id="{0994A583-F50C-07B4-F6A7-3B3E5A252200}"/>
                    </a:ext>
                  </a:extLst>
                </p:cNvPr>
                <p:cNvPicPr/>
                <p:nvPr/>
              </p:nvPicPr>
              <p:blipFill>
                <a:blip r:embed="rId6"/>
                <a:stretch>
                  <a:fillRect/>
                </a:stretch>
              </p:blipFill>
              <p:spPr>
                <a:xfrm>
                  <a:off x="8671454" y="3048854"/>
                  <a:ext cx="49860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841A92B3-47E0-A02F-A7B8-3C3FC5F1B508}"/>
                    </a:ext>
                  </a:extLst>
                </p14:cNvPr>
                <p14:cNvContentPartPr/>
                <p14:nvPr/>
              </p14:nvContentPartPr>
              <p14:xfrm>
                <a:off x="9149894" y="3063974"/>
                <a:ext cx="360" cy="65520"/>
              </p14:xfrm>
            </p:contentPart>
          </mc:Choice>
          <mc:Fallback xmlns="">
            <p:pic>
              <p:nvPicPr>
                <p:cNvPr id="8" name="墨迹 7">
                  <a:extLst>
                    <a:ext uri="{FF2B5EF4-FFF2-40B4-BE49-F238E27FC236}">
                      <a16:creationId xmlns:a16="http://schemas.microsoft.com/office/drawing/2014/main" id="{841A92B3-47E0-A02F-A7B8-3C3FC5F1B508}"/>
                    </a:ext>
                  </a:extLst>
                </p:cNvPr>
                <p:cNvPicPr/>
                <p:nvPr/>
              </p:nvPicPr>
              <p:blipFill>
                <a:blip r:embed="rId8"/>
                <a:stretch>
                  <a:fillRect/>
                </a:stretch>
              </p:blipFill>
              <p:spPr>
                <a:xfrm>
                  <a:off x="9143774" y="3057854"/>
                  <a:ext cx="12600" cy="77760"/>
                </a:xfrm>
                <a:prstGeom prst="rect">
                  <a:avLst/>
                </a:prstGeom>
              </p:spPr>
            </p:pic>
          </mc:Fallback>
        </mc:AlternateContent>
      </p:grpSp>
      <p:sp>
        <p:nvSpPr>
          <p:cNvPr id="10" name="文本框 9">
            <a:extLst>
              <a:ext uri="{FF2B5EF4-FFF2-40B4-BE49-F238E27FC236}">
                <a16:creationId xmlns:a16="http://schemas.microsoft.com/office/drawing/2014/main" id="{5363B098-4B4F-8748-2D34-935870048D9D}"/>
              </a:ext>
            </a:extLst>
          </p:cNvPr>
          <p:cNvSpPr txBox="1"/>
          <p:nvPr/>
        </p:nvSpPr>
        <p:spPr>
          <a:xfrm>
            <a:off x="9047109" y="2688699"/>
            <a:ext cx="2591809" cy="369332"/>
          </a:xfrm>
          <a:prstGeom prst="rect">
            <a:avLst/>
          </a:prstGeom>
          <a:noFill/>
        </p:spPr>
        <p:txBody>
          <a:bodyPr wrap="square" rtlCol="0">
            <a:spAutoFit/>
          </a:bodyPr>
          <a:lstStyle/>
          <a:p>
            <a:r>
              <a:rPr lang="zh-CN" altLang="en-US" dirty="0"/>
              <a:t>放入噪音</a:t>
            </a:r>
            <a:r>
              <a:rPr lang="en-US" altLang="zh-CN" dirty="0"/>
              <a:t>z</a:t>
            </a:r>
            <a:r>
              <a:rPr lang="zh-CN" altLang="en-US" dirty="0"/>
              <a:t>，生成一个</a:t>
            </a:r>
          </a:p>
        </p:txBody>
      </p:sp>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0197A7D0-ACBB-265F-EF26-4519DC1B390D}"/>
                  </a:ext>
                </a:extLst>
              </p14:cNvPr>
              <p14:cNvContentPartPr/>
              <p14:nvPr/>
            </p14:nvContentPartPr>
            <p14:xfrm>
              <a:off x="11208734" y="2270534"/>
              <a:ext cx="360" cy="360"/>
            </p14:xfrm>
          </p:contentPart>
        </mc:Choice>
        <mc:Fallback xmlns="">
          <p:pic>
            <p:nvPicPr>
              <p:cNvPr id="11" name="墨迹 10">
                <a:extLst>
                  <a:ext uri="{FF2B5EF4-FFF2-40B4-BE49-F238E27FC236}">
                    <a16:creationId xmlns:a16="http://schemas.microsoft.com/office/drawing/2014/main" id="{0197A7D0-ACBB-265F-EF26-4519DC1B390D}"/>
                  </a:ext>
                </a:extLst>
              </p:cNvPr>
              <p:cNvPicPr/>
              <p:nvPr/>
            </p:nvPicPr>
            <p:blipFill>
              <a:blip r:embed="rId10"/>
              <a:stretch>
                <a:fillRect/>
              </a:stretch>
            </p:blipFill>
            <p:spPr>
              <a:xfrm>
                <a:off x="11202614" y="2264414"/>
                <a:ext cx="12600" cy="12600"/>
              </a:xfrm>
              <a:prstGeom prst="rect">
                <a:avLst/>
              </a:prstGeom>
            </p:spPr>
          </p:pic>
        </mc:Fallback>
      </mc:AlternateContent>
      <p:grpSp>
        <p:nvGrpSpPr>
          <p:cNvPr id="16" name="组合 15">
            <a:extLst>
              <a:ext uri="{FF2B5EF4-FFF2-40B4-BE49-F238E27FC236}">
                <a16:creationId xmlns:a16="http://schemas.microsoft.com/office/drawing/2014/main" id="{3E799954-FADD-CF93-D742-2F75545455D8}"/>
              </a:ext>
            </a:extLst>
          </p:cNvPr>
          <p:cNvGrpSpPr/>
          <p:nvPr/>
        </p:nvGrpSpPr>
        <p:grpSpPr>
          <a:xfrm>
            <a:off x="11353800" y="2682756"/>
            <a:ext cx="189000" cy="340920"/>
            <a:chOff x="11510774" y="2694614"/>
            <a:chExt cx="189000" cy="340920"/>
          </a:xfrm>
        </p:grpSpPr>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D187A024-0EF0-603C-BA7C-BB41B5085856}"/>
                    </a:ext>
                  </a:extLst>
                </p14:cNvPr>
                <p14:cNvContentPartPr/>
                <p14:nvPr/>
              </p14:nvContentPartPr>
              <p14:xfrm>
                <a:off x="11541374" y="2694614"/>
                <a:ext cx="55440" cy="82800"/>
              </p14:xfrm>
            </p:contentPart>
          </mc:Choice>
          <mc:Fallback xmlns="">
            <p:pic>
              <p:nvPicPr>
                <p:cNvPr id="12" name="墨迹 11">
                  <a:extLst>
                    <a:ext uri="{FF2B5EF4-FFF2-40B4-BE49-F238E27FC236}">
                      <a16:creationId xmlns:a16="http://schemas.microsoft.com/office/drawing/2014/main" id="{D187A024-0EF0-603C-BA7C-BB41B5085856}"/>
                    </a:ext>
                  </a:extLst>
                </p:cNvPr>
                <p:cNvPicPr/>
                <p:nvPr/>
              </p:nvPicPr>
              <p:blipFill>
                <a:blip r:embed="rId12"/>
                <a:stretch>
                  <a:fillRect/>
                </a:stretch>
              </p:blipFill>
              <p:spPr>
                <a:xfrm>
                  <a:off x="11535254" y="2688494"/>
                  <a:ext cx="67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7CD843CD-07C7-763E-9345-9A25DBF6D084}"/>
                    </a:ext>
                  </a:extLst>
                </p14:cNvPr>
                <p14:cNvContentPartPr/>
                <p14:nvPr/>
              </p14:nvContentPartPr>
              <p14:xfrm>
                <a:off x="11590334" y="2706494"/>
                <a:ext cx="106920" cy="63000"/>
              </p14:xfrm>
            </p:contentPart>
          </mc:Choice>
          <mc:Fallback xmlns="">
            <p:pic>
              <p:nvPicPr>
                <p:cNvPr id="13" name="墨迹 12">
                  <a:extLst>
                    <a:ext uri="{FF2B5EF4-FFF2-40B4-BE49-F238E27FC236}">
                      <a16:creationId xmlns:a16="http://schemas.microsoft.com/office/drawing/2014/main" id="{7CD843CD-07C7-763E-9345-9A25DBF6D084}"/>
                    </a:ext>
                  </a:extLst>
                </p:cNvPr>
                <p:cNvPicPr/>
                <p:nvPr/>
              </p:nvPicPr>
              <p:blipFill>
                <a:blip r:embed="rId14"/>
                <a:stretch>
                  <a:fillRect/>
                </a:stretch>
              </p:blipFill>
              <p:spPr>
                <a:xfrm>
                  <a:off x="11584214" y="2700374"/>
                  <a:ext cx="1191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a:extLst>
                    <a:ext uri="{FF2B5EF4-FFF2-40B4-BE49-F238E27FC236}">
                      <a16:creationId xmlns:a16="http://schemas.microsoft.com/office/drawing/2014/main" id="{84573001-057D-BD45-A84F-B98CB94E2AB3}"/>
                    </a:ext>
                  </a:extLst>
                </p14:cNvPr>
                <p14:cNvContentPartPr/>
                <p14:nvPr/>
              </p14:nvContentPartPr>
              <p14:xfrm>
                <a:off x="11571974" y="2839694"/>
                <a:ext cx="108720" cy="139320"/>
              </p14:xfrm>
            </p:contentPart>
          </mc:Choice>
          <mc:Fallback xmlns="">
            <p:pic>
              <p:nvPicPr>
                <p:cNvPr id="14" name="墨迹 13">
                  <a:extLst>
                    <a:ext uri="{FF2B5EF4-FFF2-40B4-BE49-F238E27FC236}">
                      <a16:creationId xmlns:a16="http://schemas.microsoft.com/office/drawing/2014/main" id="{84573001-057D-BD45-A84F-B98CB94E2AB3}"/>
                    </a:ext>
                  </a:extLst>
                </p:cNvPr>
                <p:cNvPicPr/>
                <p:nvPr/>
              </p:nvPicPr>
              <p:blipFill>
                <a:blip r:embed="rId16"/>
                <a:stretch>
                  <a:fillRect/>
                </a:stretch>
              </p:blipFill>
              <p:spPr>
                <a:xfrm>
                  <a:off x="11565854" y="2833574"/>
                  <a:ext cx="120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00825F24-0337-09B2-A005-F46A681AA75A}"/>
                    </a:ext>
                  </a:extLst>
                </p14:cNvPr>
                <p14:cNvContentPartPr/>
                <p14:nvPr/>
              </p14:nvContentPartPr>
              <p14:xfrm>
                <a:off x="11510774" y="2839694"/>
                <a:ext cx="189000" cy="195840"/>
              </p14:xfrm>
            </p:contentPart>
          </mc:Choice>
          <mc:Fallback xmlns="">
            <p:pic>
              <p:nvPicPr>
                <p:cNvPr id="15" name="墨迹 14">
                  <a:extLst>
                    <a:ext uri="{FF2B5EF4-FFF2-40B4-BE49-F238E27FC236}">
                      <a16:creationId xmlns:a16="http://schemas.microsoft.com/office/drawing/2014/main" id="{00825F24-0337-09B2-A005-F46A681AA75A}"/>
                    </a:ext>
                  </a:extLst>
                </p:cNvPr>
                <p:cNvPicPr/>
                <p:nvPr/>
              </p:nvPicPr>
              <p:blipFill>
                <a:blip r:embed="rId18"/>
                <a:stretch>
                  <a:fillRect/>
                </a:stretch>
              </p:blipFill>
              <p:spPr>
                <a:xfrm>
                  <a:off x="11504654" y="2833574"/>
                  <a:ext cx="201240" cy="208080"/>
                </a:xfrm>
                <a:prstGeom prst="rect">
                  <a:avLst/>
                </a:prstGeom>
              </p:spPr>
            </p:pic>
          </mc:Fallback>
        </mc:AlternateContent>
      </p:grpSp>
      <p:grpSp>
        <p:nvGrpSpPr>
          <p:cNvPr id="20" name="组合 19">
            <a:extLst>
              <a:ext uri="{FF2B5EF4-FFF2-40B4-BE49-F238E27FC236}">
                <a16:creationId xmlns:a16="http://schemas.microsoft.com/office/drawing/2014/main" id="{83FCC820-F6F7-7B28-B625-798590DD8FBE}"/>
              </a:ext>
            </a:extLst>
          </p:cNvPr>
          <p:cNvGrpSpPr/>
          <p:nvPr/>
        </p:nvGrpSpPr>
        <p:grpSpPr>
          <a:xfrm>
            <a:off x="7592534" y="3590294"/>
            <a:ext cx="1787040" cy="832680"/>
            <a:chOff x="7592534" y="3590294"/>
            <a:chExt cx="1787040" cy="832680"/>
          </a:xfrm>
        </p:grpSpPr>
        <mc:AlternateContent xmlns:mc="http://schemas.openxmlformats.org/markup-compatibility/2006" xmlns:p14="http://schemas.microsoft.com/office/powerpoint/2010/main">
          <mc:Choice Requires="p14">
            <p:contentPart p14:bwMode="auto" r:id="rId19">
              <p14:nvContentPartPr>
                <p14:cNvPr id="17" name="墨迹 16">
                  <a:extLst>
                    <a:ext uri="{FF2B5EF4-FFF2-40B4-BE49-F238E27FC236}">
                      <a16:creationId xmlns:a16="http://schemas.microsoft.com/office/drawing/2014/main" id="{CCB356BC-D719-F807-96EC-EF3DA9A31168}"/>
                    </a:ext>
                  </a:extLst>
                </p14:cNvPr>
                <p14:cNvContentPartPr/>
                <p14:nvPr/>
              </p14:nvContentPartPr>
              <p14:xfrm>
                <a:off x="7592534" y="3590294"/>
                <a:ext cx="1577160" cy="613080"/>
              </p14:xfrm>
            </p:contentPart>
          </mc:Choice>
          <mc:Fallback xmlns="">
            <p:pic>
              <p:nvPicPr>
                <p:cNvPr id="17" name="墨迹 16">
                  <a:extLst>
                    <a:ext uri="{FF2B5EF4-FFF2-40B4-BE49-F238E27FC236}">
                      <a16:creationId xmlns:a16="http://schemas.microsoft.com/office/drawing/2014/main" id="{CCB356BC-D719-F807-96EC-EF3DA9A31168}"/>
                    </a:ext>
                  </a:extLst>
                </p:cNvPr>
                <p:cNvPicPr/>
                <p:nvPr/>
              </p:nvPicPr>
              <p:blipFill>
                <a:blip r:embed="rId20"/>
                <a:stretch>
                  <a:fillRect/>
                </a:stretch>
              </p:blipFill>
              <p:spPr>
                <a:xfrm>
                  <a:off x="7586414" y="3584174"/>
                  <a:ext cx="158940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a:extLst>
                    <a:ext uri="{FF2B5EF4-FFF2-40B4-BE49-F238E27FC236}">
                      <a16:creationId xmlns:a16="http://schemas.microsoft.com/office/drawing/2014/main" id="{67494A55-67DF-76C1-8814-8E10A1DCAC31}"/>
                    </a:ext>
                  </a:extLst>
                </p14:cNvPr>
                <p14:cNvContentPartPr/>
                <p14:nvPr/>
              </p14:nvContentPartPr>
              <p14:xfrm>
                <a:off x="9149894" y="4196174"/>
                <a:ext cx="185040" cy="201600"/>
              </p14:xfrm>
            </p:contentPart>
          </mc:Choice>
          <mc:Fallback xmlns="">
            <p:pic>
              <p:nvPicPr>
                <p:cNvPr id="18" name="墨迹 17">
                  <a:extLst>
                    <a:ext uri="{FF2B5EF4-FFF2-40B4-BE49-F238E27FC236}">
                      <a16:creationId xmlns:a16="http://schemas.microsoft.com/office/drawing/2014/main" id="{67494A55-67DF-76C1-8814-8E10A1DCAC31}"/>
                    </a:ext>
                  </a:extLst>
                </p:cNvPr>
                <p:cNvPicPr/>
                <p:nvPr/>
              </p:nvPicPr>
              <p:blipFill>
                <a:blip r:embed="rId22"/>
                <a:stretch>
                  <a:fillRect/>
                </a:stretch>
              </p:blipFill>
              <p:spPr>
                <a:xfrm>
                  <a:off x="9143774" y="4190054"/>
                  <a:ext cx="1972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墨迹 18">
                  <a:extLst>
                    <a:ext uri="{FF2B5EF4-FFF2-40B4-BE49-F238E27FC236}">
                      <a16:creationId xmlns:a16="http://schemas.microsoft.com/office/drawing/2014/main" id="{A067096E-58CF-7355-4454-F52B86CFF12C}"/>
                    </a:ext>
                  </a:extLst>
                </p14:cNvPr>
                <p14:cNvContentPartPr/>
                <p14:nvPr/>
              </p14:nvContentPartPr>
              <p14:xfrm>
                <a:off x="9082574" y="4305254"/>
                <a:ext cx="297000" cy="117720"/>
              </p14:xfrm>
            </p:contentPart>
          </mc:Choice>
          <mc:Fallback xmlns="">
            <p:pic>
              <p:nvPicPr>
                <p:cNvPr id="19" name="墨迹 18">
                  <a:extLst>
                    <a:ext uri="{FF2B5EF4-FFF2-40B4-BE49-F238E27FC236}">
                      <a16:creationId xmlns:a16="http://schemas.microsoft.com/office/drawing/2014/main" id="{A067096E-58CF-7355-4454-F52B86CFF12C}"/>
                    </a:ext>
                  </a:extLst>
                </p:cNvPr>
                <p:cNvPicPr/>
                <p:nvPr/>
              </p:nvPicPr>
              <p:blipFill>
                <a:blip r:embed="rId24"/>
                <a:stretch>
                  <a:fillRect/>
                </a:stretch>
              </p:blipFill>
              <p:spPr>
                <a:xfrm>
                  <a:off x="9076454" y="4299134"/>
                  <a:ext cx="309240" cy="129960"/>
                </a:xfrm>
                <a:prstGeom prst="rect">
                  <a:avLst/>
                </a:prstGeom>
              </p:spPr>
            </p:pic>
          </mc:Fallback>
        </mc:AlternateContent>
      </p:grpSp>
      <p:grpSp>
        <p:nvGrpSpPr>
          <p:cNvPr id="27" name="组合 26">
            <a:extLst>
              <a:ext uri="{FF2B5EF4-FFF2-40B4-BE49-F238E27FC236}">
                <a16:creationId xmlns:a16="http://schemas.microsoft.com/office/drawing/2014/main" id="{2010A4D9-CB88-702C-333E-6831874CFCF1}"/>
              </a:ext>
            </a:extLst>
          </p:cNvPr>
          <p:cNvGrpSpPr/>
          <p:nvPr/>
        </p:nvGrpSpPr>
        <p:grpSpPr>
          <a:xfrm>
            <a:off x="9445814" y="4559774"/>
            <a:ext cx="614160" cy="268200"/>
            <a:chOff x="9445814" y="4559774"/>
            <a:chExt cx="614160" cy="268200"/>
          </a:xfrm>
        </p:grpSpPr>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BA997974-2A41-D41D-2623-0DDB1657966C}"/>
                    </a:ext>
                  </a:extLst>
                </p14:cNvPr>
                <p14:cNvContentPartPr/>
                <p14:nvPr/>
              </p14:nvContentPartPr>
              <p14:xfrm>
                <a:off x="9445814" y="4583894"/>
                <a:ext cx="64800" cy="244080"/>
              </p14:xfrm>
            </p:contentPart>
          </mc:Choice>
          <mc:Fallback xmlns="">
            <p:pic>
              <p:nvPicPr>
                <p:cNvPr id="21" name="墨迹 20">
                  <a:extLst>
                    <a:ext uri="{FF2B5EF4-FFF2-40B4-BE49-F238E27FC236}">
                      <a16:creationId xmlns:a16="http://schemas.microsoft.com/office/drawing/2014/main" id="{BA997974-2A41-D41D-2623-0DDB1657966C}"/>
                    </a:ext>
                  </a:extLst>
                </p:cNvPr>
                <p:cNvPicPr/>
                <p:nvPr/>
              </p:nvPicPr>
              <p:blipFill>
                <a:blip r:embed="rId26"/>
                <a:stretch>
                  <a:fillRect/>
                </a:stretch>
              </p:blipFill>
              <p:spPr>
                <a:xfrm>
                  <a:off x="9439694" y="4577774"/>
                  <a:ext cx="77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E5AAA966-E088-7683-E21A-1F222C05EF56}"/>
                    </a:ext>
                  </a:extLst>
                </p14:cNvPr>
                <p14:cNvContentPartPr/>
                <p14:nvPr/>
              </p14:nvContentPartPr>
              <p14:xfrm>
                <a:off x="9584774" y="4644374"/>
                <a:ext cx="57240" cy="78840"/>
              </p14:xfrm>
            </p:contentPart>
          </mc:Choice>
          <mc:Fallback xmlns="">
            <p:pic>
              <p:nvPicPr>
                <p:cNvPr id="22" name="墨迹 21">
                  <a:extLst>
                    <a:ext uri="{FF2B5EF4-FFF2-40B4-BE49-F238E27FC236}">
                      <a16:creationId xmlns:a16="http://schemas.microsoft.com/office/drawing/2014/main" id="{E5AAA966-E088-7683-E21A-1F222C05EF56}"/>
                    </a:ext>
                  </a:extLst>
                </p:cNvPr>
                <p:cNvPicPr/>
                <p:nvPr/>
              </p:nvPicPr>
              <p:blipFill>
                <a:blip r:embed="rId28"/>
                <a:stretch>
                  <a:fillRect/>
                </a:stretch>
              </p:blipFill>
              <p:spPr>
                <a:xfrm>
                  <a:off x="9578654" y="4638254"/>
                  <a:ext cx="69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a:extLst>
                    <a:ext uri="{FF2B5EF4-FFF2-40B4-BE49-F238E27FC236}">
                      <a16:creationId xmlns:a16="http://schemas.microsoft.com/office/drawing/2014/main" id="{0DB89524-4215-B59E-65FA-83A1F39E6D84}"/>
                    </a:ext>
                  </a:extLst>
                </p14:cNvPr>
                <p14:cNvContentPartPr/>
                <p14:nvPr/>
              </p14:nvContentPartPr>
              <p14:xfrm>
                <a:off x="9712934" y="4710974"/>
                <a:ext cx="360" cy="6480"/>
              </p14:xfrm>
            </p:contentPart>
          </mc:Choice>
          <mc:Fallback xmlns="">
            <p:pic>
              <p:nvPicPr>
                <p:cNvPr id="23" name="墨迹 22">
                  <a:extLst>
                    <a:ext uri="{FF2B5EF4-FFF2-40B4-BE49-F238E27FC236}">
                      <a16:creationId xmlns:a16="http://schemas.microsoft.com/office/drawing/2014/main" id="{0DB89524-4215-B59E-65FA-83A1F39E6D84}"/>
                    </a:ext>
                  </a:extLst>
                </p:cNvPr>
                <p:cNvPicPr/>
                <p:nvPr/>
              </p:nvPicPr>
              <p:blipFill>
                <a:blip r:embed="rId30"/>
                <a:stretch>
                  <a:fillRect/>
                </a:stretch>
              </p:blipFill>
              <p:spPr>
                <a:xfrm>
                  <a:off x="9706814" y="4704854"/>
                  <a:ext cx="126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a:extLst>
                    <a:ext uri="{FF2B5EF4-FFF2-40B4-BE49-F238E27FC236}">
                      <a16:creationId xmlns:a16="http://schemas.microsoft.com/office/drawing/2014/main" id="{41F8ECB0-7A2A-292C-4BC1-755EE6993AC7}"/>
                    </a:ext>
                  </a:extLst>
                </p14:cNvPr>
                <p14:cNvContentPartPr/>
                <p14:nvPr/>
              </p14:nvContentPartPr>
              <p14:xfrm>
                <a:off x="9678734" y="4723214"/>
                <a:ext cx="34560" cy="38520"/>
              </p14:xfrm>
            </p:contentPart>
          </mc:Choice>
          <mc:Fallback xmlns="">
            <p:pic>
              <p:nvPicPr>
                <p:cNvPr id="24" name="墨迹 23">
                  <a:extLst>
                    <a:ext uri="{FF2B5EF4-FFF2-40B4-BE49-F238E27FC236}">
                      <a16:creationId xmlns:a16="http://schemas.microsoft.com/office/drawing/2014/main" id="{41F8ECB0-7A2A-292C-4BC1-755EE6993AC7}"/>
                    </a:ext>
                  </a:extLst>
                </p:cNvPr>
                <p:cNvPicPr/>
                <p:nvPr/>
              </p:nvPicPr>
              <p:blipFill>
                <a:blip r:embed="rId32"/>
                <a:stretch>
                  <a:fillRect/>
                </a:stretch>
              </p:blipFill>
              <p:spPr>
                <a:xfrm>
                  <a:off x="9672614" y="4717094"/>
                  <a:ext cx="4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9778AC7E-4A7C-2E34-4F8C-E0D43EE7CBB9}"/>
                    </a:ext>
                  </a:extLst>
                </p14:cNvPr>
                <p14:cNvContentPartPr/>
                <p14:nvPr/>
              </p14:nvContentPartPr>
              <p14:xfrm>
                <a:off x="9840374" y="4632134"/>
                <a:ext cx="12600" cy="96840"/>
              </p14:xfrm>
            </p:contentPart>
          </mc:Choice>
          <mc:Fallback xmlns="">
            <p:pic>
              <p:nvPicPr>
                <p:cNvPr id="25" name="墨迹 24">
                  <a:extLst>
                    <a:ext uri="{FF2B5EF4-FFF2-40B4-BE49-F238E27FC236}">
                      <a16:creationId xmlns:a16="http://schemas.microsoft.com/office/drawing/2014/main" id="{9778AC7E-4A7C-2E34-4F8C-E0D43EE7CBB9}"/>
                    </a:ext>
                  </a:extLst>
                </p:cNvPr>
                <p:cNvPicPr/>
                <p:nvPr/>
              </p:nvPicPr>
              <p:blipFill>
                <a:blip r:embed="rId34"/>
                <a:stretch>
                  <a:fillRect/>
                </a:stretch>
              </p:blipFill>
              <p:spPr>
                <a:xfrm>
                  <a:off x="9834254" y="4626014"/>
                  <a:ext cx="24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64C5134A-7C67-8F8E-A65D-88EF4B493F3C}"/>
                    </a:ext>
                  </a:extLst>
                </p14:cNvPr>
                <p14:cNvContentPartPr/>
                <p14:nvPr/>
              </p14:nvContentPartPr>
              <p14:xfrm>
                <a:off x="9985814" y="4559774"/>
                <a:ext cx="74160" cy="246600"/>
              </p14:xfrm>
            </p:contentPart>
          </mc:Choice>
          <mc:Fallback xmlns="">
            <p:pic>
              <p:nvPicPr>
                <p:cNvPr id="26" name="墨迹 25">
                  <a:extLst>
                    <a:ext uri="{FF2B5EF4-FFF2-40B4-BE49-F238E27FC236}">
                      <a16:creationId xmlns:a16="http://schemas.microsoft.com/office/drawing/2014/main" id="{64C5134A-7C67-8F8E-A65D-88EF4B493F3C}"/>
                    </a:ext>
                  </a:extLst>
                </p:cNvPr>
                <p:cNvPicPr/>
                <p:nvPr/>
              </p:nvPicPr>
              <p:blipFill>
                <a:blip r:embed="rId36"/>
                <a:stretch>
                  <a:fillRect/>
                </a:stretch>
              </p:blipFill>
              <p:spPr>
                <a:xfrm>
                  <a:off x="9979694" y="4553654"/>
                  <a:ext cx="86400" cy="25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B81A8763-0AFB-2C6A-FC8A-E494AB54838B}"/>
                  </a:ext>
                </a:extLst>
              </p14:cNvPr>
              <p14:cNvContentPartPr/>
              <p14:nvPr/>
            </p14:nvContentPartPr>
            <p14:xfrm>
              <a:off x="10142774" y="4622414"/>
              <a:ext cx="87120" cy="16200"/>
            </p14:xfrm>
          </p:contentPart>
        </mc:Choice>
        <mc:Fallback xmlns="">
          <p:pic>
            <p:nvPicPr>
              <p:cNvPr id="28" name="墨迹 27">
                <a:extLst>
                  <a:ext uri="{FF2B5EF4-FFF2-40B4-BE49-F238E27FC236}">
                    <a16:creationId xmlns:a16="http://schemas.microsoft.com/office/drawing/2014/main" id="{B81A8763-0AFB-2C6A-FC8A-E494AB54838B}"/>
                  </a:ext>
                </a:extLst>
              </p:cNvPr>
              <p:cNvPicPr/>
              <p:nvPr/>
            </p:nvPicPr>
            <p:blipFill>
              <a:blip r:embed="rId38"/>
              <a:stretch>
                <a:fillRect/>
              </a:stretch>
            </p:blipFill>
            <p:spPr>
              <a:xfrm>
                <a:off x="10136654" y="4616294"/>
                <a:ext cx="99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2B4A3BCD-3F8B-9D39-5CA9-BF58BB9DCD4D}"/>
                  </a:ext>
                </a:extLst>
              </p14:cNvPr>
              <p14:cNvContentPartPr/>
              <p14:nvPr/>
            </p14:nvContentPartPr>
            <p14:xfrm>
              <a:off x="10155014" y="4694054"/>
              <a:ext cx="65880" cy="11160"/>
            </p14:xfrm>
          </p:contentPart>
        </mc:Choice>
        <mc:Fallback xmlns="">
          <p:pic>
            <p:nvPicPr>
              <p:cNvPr id="29" name="墨迹 28">
                <a:extLst>
                  <a:ext uri="{FF2B5EF4-FFF2-40B4-BE49-F238E27FC236}">
                    <a16:creationId xmlns:a16="http://schemas.microsoft.com/office/drawing/2014/main" id="{2B4A3BCD-3F8B-9D39-5CA9-BF58BB9DCD4D}"/>
                  </a:ext>
                </a:extLst>
              </p:cNvPr>
              <p:cNvPicPr/>
              <p:nvPr/>
            </p:nvPicPr>
            <p:blipFill>
              <a:blip r:embed="rId40"/>
              <a:stretch>
                <a:fillRect/>
              </a:stretch>
            </p:blipFill>
            <p:spPr>
              <a:xfrm>
                <a:off x="10148894" y="4687934"/>
                <a:ext cx="78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墨迹 30">
                <a:extLst>
                  <a:ext uri="{FF2B5EF4-FFF2-40B4-BE49-F238E27FC236}">
                    <a16:creationId xmlns:a16="http://schemas.microsoft.com/office/drawing/2014/main" id="{0C446111-C620-CE37-C484-9D84F7621EFD}"/>
                  </a:ext>
                </a:extLst>
              </p14:cNvPr>
              <p14:cNvContentPartPr/>
              <p14:nvPr/>
            </p14:nvContentPartPr>
            <p14:xfrm>
              <a:off x="10428614" y="4480574"/>
              <a:ext cx="23400" cy="351360"/>
            </p14:xfrm>
          </p:contentPart>
        </mc:Choice>
        <mc:Fallback xmlns="">
          <p:pic>
            <p:nvPicPr>
              <p:cNvPr id="31" name="墨迹 30">
                <a:extLst>
                  <a:ext uri="{FF2B5EF4-FFF2-40B4-BE49-F238E27FC236}">
                    <a16:creationId xmlns:a16="http://schemas.microsoft.com/office/drawing/2014/main" id="{0C446111-C620-CE37-C484-9D84F7621EFD}"/>
                  </a:ext>
                </a:extLst>
              </p:cNvPr>
              <p:cNvPicPr/>
              <p:nvPr/>
            </p:nvPicPr>
            <p:blipFill>
              <a:blip r:embed="rId42"/>
              <a:stretch>
                <a:fillRect/>
              </a:stretch>
            </p:blipFill>
            <p:spPr>
              <a:xfrm>
                <a:off x="10422494" y="4474454"/>
                <a:ext cx="35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墨迹 31">
                <a:extLst>
                  <a:ext uri="{FF2B5EF4-FFF2-40B4-BE49-F238E27FC236}">
                    <a16:creationId xmlns:a16="http://schemas.microsoft.com/office/drawing/2014/main" id="{A03757AA-5D73-6179-8031-50EF7C7D59B3}"/>
                  </a:ext>
                </a:extLst>
              </p14:cNvPr>
              <p14:cNvContentPartPr/>
              <p14:nvPr/>
            </p14:nvContentPartPr>
            <p14:xfrm>
              <a:off x="10443374" y="4426574"/>
              <a:ext cx="2520" cy="11160"/>
            </p14:xfrm>
          </p:contentPart>
        </mc:Choice>
        <mc:Fallback xmlns="">
          <p:pic>
            <p:nvPicPr>
              <p:cNvPr id="32" name="墨迹 31">
                <a:extLst>
                  <a:ext uri="{FF2B5EF4-FFF2-40B4-BE49-F238E27FC236}">
                    <a16:creationId xmlns:a16="http://schemas.microsoft.com/office/drawing/2014/main" id="{A03757AA-5D73-6179-8031-50EF7C7D59B3}"/>
                  </a:ext>
                </a:extLst>
              </p:cNvPr>
              <p:cNvPicPr/>
              <p:nvPr/>
            </p:nvPicPr>
            <p:blipFill>
              <a:blip r:embed="rId44"/>
              <a:stretch>
                <a:fillRect/>
              </a:stretch>
            </p:blipFill>
            <p:spPr>
              <a:xfrm>
                <a:off x="10437254" y="4420454"/>
                <a:ext cx="14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墨迹 32">
                <a:extLst>
                  <a:ext uri="{FF2B5EF4-FFF2-40B4-BE49-F238E27FC236}">
                    <a16:creationId xmlns:a16="http://schemas.microsoft.com/office/drawing/2014/main" id="{864005FF-5F95-B6C3-E8CE-32FF53B0B5CC}"/>
                  </a:ext>
                </a:extLst>
              </p14:cNvPr>
              <p14:cNvContentPartPr/>
              <p14:nvPr/>
            </p14:nvContentPartPr>
            <p14:xfrm>
              <a:off x="10427534" y="4462574"/>
              <a:ext cx="360" cy="360"/>
            </p14:xfrm>
          </p:contentPart>
        </mc:Choice>
        <mc:Fallback xmlns="">
          <p:pic>
            <p:nvPicPr>
              <p:cNvPr id="33" name="墨迹 32">
                <a:extLst>
                  <a:ext uri="{FF2B5EF4-FFF2-40B4-BE49-F238E27FC236}">
                    <a16:creationId xmlns:a16="http://schemas.microsoft.com/office/drawing/2014/main" id="{864005FF-5F95-B6C3-E8CE-32FF53B0B5CC}"/>
                  </a:ext>
                </a:extLst>
              </p:cNvPr>
              <p:cNvPicPr/>
              <p:nvPr/>
            </p:nvPicPr>
            <p:blipFill>
              <a:blip r:embed="rId46"/>
              <a:stretch>
                <a:fillRect/>
              </a:stretch>
            </p:blipFill>
            <p:spPr>
              <a:xfrm>
                <a:off x="10421414" y="445645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墨迹 33">
                <a:extLst>
                  <a:ext uri="{FF2B5EF4-FFF2-40B4-BE49-F238E27FC236}">
                    <a16:creationId xmlns:a16="http://schemas.microsoft.com/office/drawing/2014/main" id="{DB38B82F-E9AE-4F79-7E51-74724138FE9C}"/>
                  </a:ext>
                </a:extLst>
              </p14:cNvPr>
              <p14:cNvContentPartPr/>
              <p14:nvPr/>
            </p14:nvContentPartPr>
            <p14:xfrm>
              <a:off x="10427534" y="4449614"/>
              <a:ext cx="251280" cy="392760"/>
            </p14:xfrm>
          </p:contentPart>
        </mc:Choice>
        <mc:Fallback xmlns="">
          <p:pic>
            <p:nvPicPr>
              <p:cNvPr id="34" name="墨迹 33">
                <a:extLst>
                  <a:ext uri="{FF2B5EF4-FFF2-40B4-BE49-F238E27FC236}">
                    <a16:creationId xmlns:a16="http://schemas.microsoft.com/office/drawing/2014/main" id="{DB38B82F-E9AE-4F79-7E51-74724138FE9C}"/>
                  </a:ext>
                </a:extLst>
              </p:cNvPr>
              <p:cNvPicPr/>
              <p:nvPr/>
            </p:nvPicPr>
            <p:blipFill>
              <a:blip r:embed="rId48"/>
              <a:stretch>
                <a:fillRect/>
              </a:stretch>
            </p:blipFill>
            <p:spPr>
              <a:xfrm>
                <a:off x="10421414" y="4443494"/>
                <a:ext cx="2635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FD0EC615-3AA9-850B-08D5-713F019401AD}"/>
                  </a:ext>
                </a:extLst>
              </p14:cNvPr>
              <p14:cNvContentPartPr/>
              <p14:nvPr/>
            </p14:nvContentPartPr>
            <p14:xfrm>
              <a:off x="10657214" y="4698734"/>
              <a:ext cx="86760" cy="205560"/>
            </p14:xfrm>
          </p:contentPart>
        </mc:Choice>
        <mc:Fallback xmlns="">
          <p:pic>
            <p:nvPicPr>
              <p:cNvPr id="39" name="墨迹 38">
                <a:extLst>
                  <a:ext uri="{FF2B5EF4-FFF2-40B4-BE49-F238E27FC236}">
                    <a16:creationId xmlns:a16="http://schemas.microsoft.com/office/drawing/2014/main" id="{FD0EC615-3AA9-850B-08D5-713F019401AD}"/>
                  </a:ext>
                </a:extLst>
              </p:cNvPr>
              <p:cNvPicPr/>
              <p:nvPr/>
            </p:nvPicPr>
            <p:blipFill>
              <a:blip r:embed="rId50"/>
              <a:stretch>
                <a:fillRect/>
              </a:stretch>
            </p:blipFill>
            <p:spPr>
              <a:xfrm>
                <a:off x="10651094" y="4692614"/>
                <a:ext cx="99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墨迹 39">
                <a:extLst>
                  <a:ext uri="{FF2B5EF4-FFF2-40B4-BE49-F238E27FC236}">
                    <a16:creationId xmlns:a16="http://schemas.microsoft.com/office/drawing/2014/main" id="{1944884B-5F0E-BB31-863F-798DF760D038}"/>
                  </a:ext>
                </a:extLst>
              </p14:cNvPr>
              <p14:cNvContentPartPr/>
              <p14:nvPr/>
            </p14:nvContentPartPr>
            <p14:xfrm>
              <a:off x="10657934" y="4807814"/>
              <a:ext cx="60120" cy="6840"/>
            </p14:xfrm>
          </p:contentPart>
        </mc:Choice>
        <mc:Fallback xmlns="">
          <p:pic>
            <p:nvPicPr>
              <p:cNvPr id="40" name="墨迹 39">
                <a:extLst>
                  <a:ext uri="{FF2B5EF4-FFF2-40B4-BE49-F238E27FC236}">
                    <a16:creationId xmlns:a16="http://schemas.microsoft.com/office/drawing/2014/main" id="{1944884B-5F0E-BB31-863F-798DF760D038}"/>
                  </a:ext>
                </a:extLst>
              </p:cNvPr>
              <p:cNvPicPr/>
              <p:nvPr/>
            </p:nvPicPr>
            <p:blipFill>
              <a:blip r:embed="rId52"/>
              <a:stretch>
                <a:fillRect/>
              </a:stretch>
            </p:blipFill>
            <p:spPr>
              <a:xfrm>
                <a:off x="10651814" y="4801694"/>
                <a:ext cx="72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墨迹 41">
                <a:extLst>
                  <a:ext uri="{FF2B5EF4-FFF2-40B4-BE49-F238E27FC236}">
                    <a16:creationId xmlns:a16="http://schemas.microsoft.com/office/drawing/2014/main" id="{48E8E4B5-10AF-D728-2E84-2940B794CE80}"/>
                  </a:ext>
                </a:extLst>
              </p14:cNvPr>
              <p14:cNvContentPartPr/>
              <p14:nvPr/>
            </p14:nvContentPartPr>
            <p14:xfrm>
              <a:off x="10779614" y="4792334"/>
              <a:ext cx="72360" cy="124560"/>
            </p14:xfrm>
          </p:contentPart>
        </mc:Choice>
        <mc:Fallback xmlns="">
          <p:pic>
            <p:nvPicPr>
              <p:cNvPr id="42" name="墨迹 41">
                <a:extLst>
                  <a:ext uri="{FF2B5EF4-FFF2-40B4-BE49-F238E27FC236}">
                    <a16:creationId xmlns:a16="http://schemas.microsoft.com/office/drawing/2014/main" id="{48E8E4B5-10AF-D728-2E84-2940B794CE80}"/>
                  </a:ext>
                </a:extLst>
              </p:cNvPr>
              <p:cNvPicPr/>
              <p:nvPr/>
            </p:nvPicPr>
            <p:blipFill>
              <a:blip r:embed="rId54"/>
              <a:stretch>
                <a:fillRect/>
              </a:stretch>
            </p:blipFill>
            <p:spPr>
              <a:xfrm>
                <a:off x="10773494" y="4786214"/>
                <a:ext cx="846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墨迹 42">
                <a:extLst>
                  <a:ext uri="{FF2B5EF4-FFF2-40B4-BE49-F238E27FC236}">
                    <a16:creationId xmlns:a16="http://schemas.microsoft.com/office/drawing/2014/main" id="{C60BB87D-C167-7347-6001-2E8F9461AE4E}"/>
                  </a:ext>
                </a:extLst>
              </p14:cNvPr>
              <p14:cNvContentPartPr/>
              <p14:nvPr/>
            </p14:nvContentPartPr>
            <p14:xfrm>
              <a:off x="10930094" y="4565534"/>
              <a:ext cx="34920" cy="299160"/>
            </p14:xfrm>
          </p:contentPart>
        </mc:Choice>
        <mc:Fallback xmlns="">
          <p:pic>
            <p:nvPicPr>
              <p:cNvPr id="43" name="墨迹 42">
                <a:extLst>
                  <a:ext uri="{FF2B5EF4-FFF2-40B4-BE49-F238E27FC236}">
                    <a16:creationId xmlns:a16="http://schemas.microsoft.com/office/drawing/2014/main" id="{C60BB87D-C167-7347-6001-2E8F9461AE4E}"/>
                  </a:ext>
                </a:extLst>
              </p:cNvPr>
              <p:cNvPicPr/>
              <p:nvPr/>
            </p:nvPicPr>
            <p:blipFill>
              <a:blip r:embed="rId56"/>
              <a:stretch>
                <a:fillRect/>
              </a:stretch>
            </p:blipFill>
            <p:spPr>
              <a:xfrm>
                <a:off x="10923974" y="4559414"/>
                <a:ext cx="47160" cy="311400"/>
              </a:xfrm>
              <a:prstGeom prst="rect">
                <a:avLst/>
              </a:prstGeom>
            </p:spPr>
          </p:pic>
        </mc:Fallback>
      </mc:AlternateContent>
      <p:grpSp>
        <p:nvGrpSpPr>
          <p:cNvPr id="51" name="组合 50">
            <a:extLst>
              <a:ext uri="{FF2B5EF4-FFF2-40B4-BE49-F238E27FC236}">
                <a16:creationId xmlns:a16="http://schemas.microsoft.com/office/drawing/2014/main" id="{2442EC53-B98D-8C1D-BD04-CA5E16B08C37}"/>
              </a:ext>
            </a:extLst>
          </p:cNvPr>
          <p:cNvGrpSpPr/>
          <p:nvPr/>
        </p:nvGrpSpPr>
        <p:grpSpPr>
          <a:xfrm>
            <a:off x="11134934" y="4523414"/>
            <a:ext cx="214920" cy="374400"/>
            <a:chOff x="11134934" y="4523414"/>
            <a:chExt cx="214920" cy="374400"/>
          </a:xfrm>
        </p:grpSpPr>
        <mc:AlternateContent xmlns:mc="http://schemas.openxmlformats.org/markup-compatibility/2006" xmlns:p14="http://schemas.microsoft.com/office/powerpoint/2010/main">
          <mc:Choice Requires="p14">
            <p:contentPart p14:bwMode="auto" r:id="rId57">
              <p14:nvContentPartPr>
                <p14:cNvPr id="44" name="墨迹 43">
                  <a:extLst>
                    <a:ext uri="{FF2B5EF4-FFF2-40B4-BE49-F238E27FC236}">
                      <a16:creationId xmlns:a16="http://schemas.microsoft.com/office/drawing/2014/main" id="{6A14676A-EF76-A796-A667-0EBCD59C40ED}"/>
                    </a:ext>
                  </a:extLst>
                </p14:cNvPr>
                <p14:cNvContentPartPr/>
                <p14:nvPr/>
              </p14:nvContentPartPr>
              <p14:xfrm>
                <a:off x="11150414" y="4523414"/>
                <a:ext cx="46440" cy="65520"/>
              </p14:xfrm>
            </p:contentPart>
          </mc:Choice>
          <mc:Fallback xmlns="">
            <p:pic>
              <p:nvPicPr>
                <p:cNvPr id="44" name="墨迹 43">
                  <a:extLst>
                    <a:ext uri="{FF2B5EF4-FFF2-40B4-BE49-F238E27FC236}">
                      <a16:creationId xmlns:a16="http://schemas.microsoft.com/office/drawing/2014/main" id="{6A14676A-EF76-A796-A667-0EBCD59C40ED}"/>
                    </a:ext>
                  </a:extLst>
                </p:cNvPr>
                <p:cNvPicPr/>
                <p:nvPr/>
              </p:nvPicPr>
              <p:blipFill>
                <a:blip r:embed="rId58"/>
                <a:stretch>
                  <a:fillRect/>
                </a:stretch>
              </p:blipFill>
              <p:spPr>
                <a:xfrm>
                  <a:off x="11144294" y="4517294"/>
                  <a:ext cx="58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墨迹 44">
                  <a:extLst>
                    <a:ext uri="{FF2B5EF4-FFF2-40B4-BE49-F238E27FC236}">
                      <a16:creationId xmlns:a16="http://schemas.microsoft.com/office/drawing/2014/main" id="{AE87C177-8729-AEC1-90BC-47558239CB62}"/>
                    </a:ext>
                  </a:extLst>
                </p14:cNvPr>
                <p14:cNvContentPartPr/>
                <p14:nvPr/>
              </p14:nvContentPartPr>
              <p14:xfrm>
                <a:off x="11196854" y="4529174"/>
                <a:ext cx="55080" cy="66600"/>
              </p14:xfrm>
            </p:contentPart>
          </mc:Choice>
          <mc:Fallback xmlns="">
            <p:pic>
              <p:nvPicPr>
                <p:cNvPr id="45" name="墨迹 44">
                  <a:extLst>
                    <a:ext uri="{FF2B5EF4-FFF2-40B4-BE49-F238E27FC236}">
                      <a16:creationId xmlns:a16="http://schemas.microsoft.com/office/drawing/2014/main" id="{AE87C177-8729-AEC1-90BC-47558239CB62}"/>
                    </a:ext>
                  </a:extLst>
                </p:cNvPr>
                <p:cNvPicPr/>
                <p:nvPr/>
              </p:nvPicPr>
              <p:blipFill>
                <a:blip r:embed="rId60"/>
                <a:stretch>
                  <a:fillRect/>
                </a:stretch>
              </p:blipFill>
              <p:spPr>
                <a:xfrm>
                  <a:off x="11190734" y="4523054"/>
                  <a:ext cx="673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墨迹 45">
                  <a:extLst>
                    <a:ext uri="{FF2B5EF4-FFF2-40B4-BE49-F238E27FC236}">
                      <a16:creationId xmlns:a16="http://schemas.microsoft.com/office/drawing/2014/main" id="{FAF54470-42E7-37FE-B267-26C372309AE5}"/>
                    </a:ext>
                  </a:extLst>
                </p14:cNvPr>
                <p14:cNvContentPartPr/>
                <p14:nvPr/>
              </p14:nvContentPartPr>
              <p14:xfrm>
                <a:off x="11196854" y="4656614"/>
                <a:ext cx="69120" cy="144720"/>
              </p14:xfrm>
            </p:contentPart>
          </mc:Choice>
          <mc:Fallback xmlns="">
            <p:pic>
              <p:nvPicPr>
                <p:cNvPr id="46" name="墨迹 45">
                  <a:extLst>
                    <a:ext uri="{FF2B5EF4-FFF2-40B4-BE49-F238E27FC236}">
                      <a16:creationId xmlns:a16="http://schemas.microsoft.com/office/drawing/2014/main" id="{FAF54470-42E7-37FE-B267-26C372309AE5}"/>
                    </a:ext>
                  </a:extLst>
                </p:cNvPr>
                <p:cNvPicPr/>
                <p:nvPr/>
              </p:nvPicPr>
              <p:blipFill>
                <a:blip r:embed="rId62"/>
                <a:stretch>
                  <a:fillRect/>
                </a:stretch>
              </p:blipFill>
              <p:spPr>
                <a:xfrm>
                  <a:off x="11190734" y="4650494"/>
                  <a:ext cx="81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墨迹 47">
                  <a:extLst>
                    <a:ext uri="{FF2B5EF4-FFF2-40B4-BE49-F238E27FC236}">
                      <a16:creationId xmlns:a16="http://schemas.microsoft.com/office/drawing/2014/main" id="{948662C5-9304-302B-8EC1-375A8E588F88}"/>
                    </a:ext>
                  </a:extLst>
                </p14:cNvPr>
                <p14:cNvContentPartPr/>
                <p14:nvPr/>
              </p14:nvContentPartPr>
              <p14:xfrm>
                <a:off x="11134934" y="4650494"/>
                <a:ext cx="122760" cy="167040"/>
              </p14:xfrm>
            </p:contentPart>
          </mc:Choice>
          <mc:Fallback xmlns="">
            <p:pic>
              <p:nvPicPr>
                <p:cNvPr id="48" name="墨迹 47">
                  <a:extLst>
                    <a:ext uri="{FF2B5EF4-FFF2-40B4-BE49-F238E27FC236}">
                      <a16:creationId xmlns:a16="http://schemas.microsoft.com/office/drawing/2014/main" id="{948662C5-9304-302B-8EC1-375A8E588F88}"/>
                    </a:ext>
                  </a:extLst>
                </p:cNvPr>
                <p:cNvPicPr/>
                <p:nvPr/>
              </p:nvPicPr>
              <p:blipFill>
                <a:blip r:embed="rId64"/>
                <a:stretch>
                  <a:fillRect/>
                </a:stretch>
              </p:blipFill>
              <p:spPr>
                <a:xfrm>
                  <a:off x="11128814" y="4644374"/>
                  <a:ext cx="1350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墨迹 49">
                  <a:extLst>
                    <a:ext uri="{FF2B5EF4-FFF2-40B4-BE49-F238E27FC236}">
                      <a16:creationId xmlns:a16="http://schemas.microsoft.com/office/drawing/2014/main" id="{A06894E4-1193-0371-2B9A-E5C6B1364C80}"/>
                    </a:ext>
                  </a:extLst>
                </p14:cNvPr>
                <p14:cNvContentPartPr/>
                <p14:nvPr/>
              </p14:nvContentPartPr>
              <p14:xfrm>
                <a:off x="11317814" y="4541414"/>
                <a:ext cx="32040" cy="356400"/>
              </p14:xfrm>
            </p:contentPart>
          </mc:Choice>
          <mc:Fallback xmlns="">
            <p:pic>
              <p:nvPicPr>
                <p:cNvPr id="50" name="墨迹 49">
                  <a:extLst>
                    <a:ext uri="{FF2B5EF4-FFF2-40B4-BE49-F238E27FC236}">
                      <a16:creationId xmlns:a16="http://schemas.microsoft.com/office/drawing/2014/main" id="{A06894E4-1193-0371-2B9A-E5C6B1364C80}"/>
                    </a:ext>
                  </a:extLst>
                </p:cNvPr>
                <p:cNvPicPr/>
                <p:nvPr/>
              </p:nvPicPr>
              <p:blipFill>
                <a:blip r:embed="rId66"/>
                <a:stretch>
                  <a:fillRect/>
                </a:stretch>
              </p:blipFill>
              <p:spPr>
                <a:xfrm>
                  <a:off x="11311694" y="4535294"/>
                  <a:ext cx="44280" cy="368640"/>
                </a:xfrm>
                <a:prstGeom prst="rect">
                  <a:avLst/>
                </a:prstGeom>
              </p:spPr>
            </p:pic>
          </mc:Fallback>
        </mc:AlternateContent>
      </p:grpSp>
      <p:sp>
        <p:nvSpPr>
          <p:cNvPr id="52" name="文本框 51">
            <a:extLst>
              <a:ext uri="{FF2B5EF4-FFF2-40B4-BE49-F238E27FC236}">
                <a16:creationId xmlns:a16="http://schemas.microsoft.com/office/drawing/2014/main" id="{7FC69EC4-80CB-CB58-C5D7-471640499A6B}"/>
              </a:ext>
            </a:extLst>
          </p:cNvPr>
          <p:cNvSpPr txBox="1"/>
          <p:nvPr/>
        </p:nvSpPr>
        <p:spPr>
          <a:xfrm>
            <a:off x="9642014" y="5109544"/>
            <a:ext cx="2051406" cy="646331"/>
          </a:xfrm>
          <a:prstGeom prst="rect">
            <a:avLst/>
          </a:prstGeom>
          <a:noFill/>
        </p:spPr>
        <p:txBody>
          <a:bodyPr wrap="square" rtlCol="0">
            <a:spAutoFit/>
          </a:bodyPr>
          <a:lstStyle/>
          <a:p>
            <a:r>
              <a:rPr lang="zh-CN" altLang="en-US" dirty="0"/>
              <a:t>给生成的       打分</a:t>
            </a:r>
            <a:endParaRPr lang="en-US" altLang="zh-CN" dirty="0"/>
          </a:p>
          <a:p>
            <a:r>
              <a:rPr lang="zh-CN" altLang="en-US" dirty="0"/>
              <a:t>（</a:t>
            </a:r>
            <a:r>
              <a:rPr lang="en-US" altLang="zh-CN" dirty="0"/>
              <a:t>sigmoid</a:t>
            </a:r>
            <a:r>
              <a:rPr lang="zh-CN" altLang="en-US" dirty="0"/>
              <a:t>）</a:t>
            </a:r>
          </a:p>
        </p:txBody>
      </p:sp>
      <p:grpSp>
        <p:nvGrpSpPr>
          <p:cNvPr id="53" name="组合 52">
            <a:extLst>
              <a:ext uri="{FF2B5EF4-FFF2-40B4-BE49-F238E27FC236}">
                <a16:creationId xmlns:a16="http://schemas.microsoft.com/office/drawing/2014/main" id="{B93BB9F9-CB9E-BE16-F377-1878D93615DE}"/>
              </a:ext>
            </a:extLst>
          </p:cNvPr>
          <p:cNvGrpSpPr/>
          <p:nvPr/>
        </p:nvGrpSpPr>
        <p:grpSpPr>
          <a:xfrm>
            <a:off x="10718054" y="5114350"/>
            <a:ext cx="189000" cy="340920"/>
            <a:chOff x="11510774" y="2694614"/>
            <a:chExt cx="189000" cy="340920"/>
          </a:xfrm>
        </p:grpSpPr>
        <mc:AlternateContent xmlns:mc="http://schemas.openxmlformats.org/markup-compatibility/2006" xmlns:p14="http://schemas.microsoft.com/office/powerpoint/2010/main">
          <mc:Choice Requires="p14">
            <p:contentPart p14:bwMode="auto" r:id="rId67">
              <p14:nvContentPartPr>
                <p14:cNvPr id="54" name="墨迹 53">
                  <a:extLst>
                    <a:ext uri="{FF2B5EF4-FFF2-40B4-BE49-F238E27FC236}">
                      <a16:creationId xmlns:a16="http://schemas.microsoft.com/office/drawing/2014/main" id="{E58DDE57-77E8-0EC0-4A59-801FC44DBD70}"/>
                    </a:ext>
                  </a:extLst>
                </p14:cNvPr>
                <p14:cNvContentPartPr/>
                <p14:nvPr/>
              </p14:nvContentPartPr>
              <p14:xfrm>
                <a:off x="11541374" y="2694614"/>
                <a:ext cx="55440" cy="82800"/>
              </p14:xfrm>
            </p:contentPart>
          </mc:Choice>
          <mc:Fallback xmlns="">
            <p:pic>
              <p:nvPicPr>
                <p:cNvPr id="54" name="墨迹 53">
                  <a:extLst>
                    <a:ext uri="{FF2B5EF4-FFF2-40B4-BE49-F238E27FC236}">
                      <a16:creationId xmlns:a16="http://schemas.microsoft.com/office/drawing/2014/main" id="{E58DDE57-77E8-0EC0-4A59-801FC44DBD70}"/>
                    </a:ext>
                  </a:extLst>
                </p:cNvPr>
                <p:cNvPicPr/>
                <p:nvPr/>
              </p:nvPicPr>
              <p:blipFill>
                <a:blip r:embed="rId12"/>
                <a:stretch>
                  <a:fillRect/>
                </a:stretch>
              </p:blipFill>
              <p:spPr>
                <a:xfrm>
                  <a:off x="11535254" y="2688494"/>
                  <a:ext cx="67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墨迹 54">
                  <a:extLst>
                    <a:ext uri="{FF2B5EF4-FFF2-40B4-BE49-F238E27FC236}">
                      <a16:creationId xmlns:a16="http://schemas.microsoft.com/office/drawing/2014/main" id="{167D7DCB-608D-D568-FA98-37809BBD89C1}"/>
                    </a:ext>
                  </a:extLst>
                </p14:cNvPr>
                <p14:cNvContentPartPr/>
                <p14:nvPr/>
              </p14:nvContentPartPr>
              <p14:xfrm>
                <a:off x="11590334" y="2706494"/>
                <a:ext cx="106920" cy="63000"/>
              </p14:xfrm>
            </p:contentPart>
          </mc:Choice>
          <mc:Fallback xmlns="">
            <p:pic>
              <p:nvPicPr>
                <p:cNvPr id="55" name="墨迹 54">
                  <a:extLst>
                    <a:ext uri="{FF2B5EF4-FFF2-40B4-BE49-F238E27FC236}">
                      <a16:creationId xmlns:a16="http://schemas.microsoft.com/office/drawing/2014/main" id="{167D7DCB-608D-D568-FA98-37809BBD89C1}"/>
                    </a:ext>
                  </a:extLst>
                </p:cNvPr>
                <p:cNvPicPr/>
                <p:nvPr/>
              </p:nvPicPr>
              <p:blipFill>
                <a:blip r:embed="rId14"/>
                <a:stretch>
                  <a:fillRect/>
                </a:stretch>
              </p:blipFill>
              <p:spPr>
                <a:xfrm>
                  <a:off x="11584214" y="2700374"/>
                  <a:ext cx="1191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墨迹 55">
                  <a:extLst>
                    <a:ext uri="{FF2B5EF4-FFF2-40B4-BE49-F238E27FC236}">
                      <a16:creationId xmlns:a16="http://schemas.microsoft.com/office/drawing/2014/main" id="{233493E8-43AC-8919-C3C6-4DBA1EA93547}"/>
                    </a:ext>
                  </a:extLst>
                </p14:cNvPr>
                <p14:cNvContentPartPr/>
                <p14:nvPr/>
              </p14:nvContentPartPr>
              <p14:xfrm>
                <a:off x="11571974" y="2839694"/>
                <a:ext cx="108720" cy="139320"/>
              </p14:xfrm>
            </p:contentPart>
          </mc:Choice>
          <mc:Fallback xmlns="">
            <p:pic>
              <p:nvPicPr>
                <p:cNvPr id="56" name="墨迹 55">
                  <a:extLst>
                    <a:ext uri="{FF2B5EF4-FFF2-40B4-BE49-F238E27FC236}">
                      <a16:creationId xmlns:a16="http://schemas.microsoft.com/office/drawing/2014/main" id="{233493E8-43AC-8919-C3C6-4DBA1EA93547}"/>
                    </a:ext>
                  </a:extLst>
                </p:cNvPr>
                <p:cNvPicPr/>
                <p:nvPr/>
              </p:nvPicPr>
              <p:blipFill>
                <a:blip r:embed="rId16"/>
                <a:stretch>
                  <a:fillRect/>
                </a:stretch>
              </p:blipFill>
              <p:spPr>
                <a:xfrm>
                  <a:off x="11565854" y="2833574"/>
                  <a:ext cx="120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墨迹 56">
                  <a:extLst>
                    <a:ext uri="{FF2B5EF4-FFF2-40B4-BE49-F238E27FC236}">
                      <a16:creationId xmlns:a16="http://schemas.microsoft.com/office/drawing/2014/main" id="{5B871E82-C56E-322D-BCFA-744F955F226E}"/>
                    </a:ext>
                  </a:extLst>
                </p14:cNvPr>
                <p14:cNvContentPartPr/>
                <p14:nvPr/>
              </p14:nvContentPartPr>
              <p14:xfrm>
                <a:off x="11510774" y="2839694"/>
                <a:ext cx="189000" cy="195840"/>
              </p14:xfrm>
            </p:contentPart>
          </mc:Choice>
          <mc:Fallback xmlns="">
            <p:pic>
              <p:nvPicPr>
                <p:cNvPr id="57" name="墨迹 56">
                  <a:extLst>
                    <a:ext uri="{FF2B5EF4-FFF2-40B4-BE49-F238E27FC236}">
                      <a16:creationId xmlns:a16="http://schemas.microsoft.com/office/drawing/2014/main" id="{5B871E82-C56E-322D-BCFA-744F955F226E}"/>
                    </a:ext>
                  </a:extLst>
                </p:cNvPr>
                <p:cNvPicPr/>
                <p:nvPr/>
              </p:nvPicPr>
              <p:blipFill>
                <a:blip r:embed="rId18"/>
                <a:stretch>
                  <a:fillRect/>
                </a:stretch>
              </p:blipFill>
              <p:spPr>
                <a:xfrm>
                  <a:off x="11504654" y="2833574"/>
                  <a:ext cx="20124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8" name="墨迹 57">
                <a:extLst>
                  <a:ext uri="{FF2B5EF4-FFF2-40B4-BE49-F238E27FC236}">
                    <a16:creationId xmlns:a16="http://schemas.microsoft.com/office/drawing/2014/main" id="{C812F788-2B9A-21C9-8B1F-5C391D8D0A32}"/>
                  </a:ext>
                </a:extLst>
              </p14:cNvPr>
              <p14:cNvContentPartPr/>
              <p14:nvPr/>
            </p14:nvContentPartPr>
            <p14:xfrm>
              <a:off x="3015134" y="3753734"/>
              <a:ext cx="534600" cy="407880"/>
            </p14:xfrm>
          </p:contentPart>
        </mc:Choice>
        <mc:Fallback xmlns="">
          <p:pic>
            <p:nvPicPr>
              <p:cNvPr id="58" name="墨迹 57">
                <a:extLst>
                  <a:ext uri="{FF2B5EF4-FFF2-40B4-BE49-F238E27FC236}">
                    <a16:creationId xmlns:a16="http://schemas.microsoft.com/office/drawing/2014/main" id="{C812F788-2B9A-21C9-8B1F-5C391D8D0A32}"/>
                  </a:ext>
                </a:extLst>
              </p:cNvPr>
              <p:cNvPicPr/>
              <p:nvPr/>
            </p:nvPicPr>
            <p:blipFill>
              <a:blip r:embed="rId72"/>
              <a:stretch>
                <a:fillRect/>
              </a:stretch>
            </p:blipFill>
            <p:spPr>
              <a:xfrm>
                <a:off x="3009014" y="3747614"/>
                <a:ext cx="546840" cy="420120"/>
              </a:xfrm>
              <a:prstGeom prst="rect">
                <a:avLst/>
              </a:prstGeom>
            </p:spPr>
          </p:pic>
        </mc:Fallback>
      </mc:AlternateContent>
      <p:grpSp>
        <p:nvGrpSpPr>
          <p:cNvPr id="62" name="组合 61">
            <a:extLst>
              <a:ext uri="{FF2B5EF4-FFF2-40B4-BE49-F238E27FC236}">
                <a16:creationId xmlns:a16="http://schemas.microsoft.com/office/drawing/2014/main" id="{AE86E58B-CDA6-C3C4-BC09-643EA75C8EE4}"/>
              </a:ext>
            </a:extLst>
          </p:cNvPr>
          <p:cNvGrpSpPr/>
          <p:nvPr/>
        </p:nvGrpSpPr>
        <p:grpSpPr>
          <a:xfrm>
            <a:off x="1469654" y="4226774"/>
            <a:ext cx="1873080" cy="521640"/>
            <a:chOff x="1469654" y="4226774"/>
            <a:chExt cx="1873080" cy="521640"/>
          </a:xfrm>
        </p:grpSpPr>
        <mc:AlternateContent xmlns:mc="http://schemas.openxmlformats.org/markup-compatibility/2006" xmlns:p14="http://schemas.microsoft.com/office/powerpoint/2010/main">
          <mc:Choice Requires="p14">
            <p:contentPart p14:bwMode="auto" r:id="rId73">
              <p14:nvContentPartPr>
                <p14:cNvPr id="59" name="墨迹 58">
                  <a:extLst>
                    <a:ext uri="{FF2B5EF4-FFF2-40B4-BE49-F238E27FC236}">
                      <a16:creationId xmlns:a16="http://schemas.microsoft.com/office/drawing/2014/main" id="{80953C7F-E97E-31B9-2044-38D0513A820C}"/>
                    </a:ext>
                  </a:extLst>
                </p14:cNvPr>
                <p14:cNvContentPartPr/>
                <p14:nvPr/>
              </p14:nvContentPartPr>
              <p14:xfrm>
                <a:off x="3342374" y="4232534"/>
                <a:ext cx="360" cy="360"/>
              </p14:xfrm>
            </p:contentPart>
          </mc:Choice>
          <mc:Fallback xmlns="">
            <p:pic>
              <p:nvPicPr>
                <p:cNvPr id="59" name="墨迹 58">
                  <a:extLst>
                    <a:ext uri="{FF2B5EF4-FFF2-40B4-BE49-F238E27FC236}">
                      <a16:creationId xmlns:a16="http://schemas.microsoft.com/office/drawing/2014/main" id="{80953C7F-E97E-31B9-2044-38D0513A820C}"/>
                    </a:ext>
                  </a:extLst>
                </p:cNvPr>
                <p:cNvPicPr/>
                <p:nvPr/>
              </p:nvPicPr>
              <p:blipFill>
                <a:blip r:embed="rId46"/>
                <a:stretch>
                  <a:fillRect/>
                </a:stretch>
              </p:blipFill>
              <p:spPr>
                <a:xfrm>
                  <a:off x="3336254" y="422641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墨迹 59">
                  <a:extLst>
                    <a:ext uri="{FF2B5EF4-FFF2-40B4-BE49-F238E27FC236}">
                      <a16:creationId xmlns:a16="http://schemas.microsoft.com/office/drawing/2014/main" id="{A5843410-0146-08B1-570F-30759CF72CD3}"/>
                    </a:ext>
                  </a:extLst>
                </p14:cNvPr>
                <p14:cNvContentPartPr/>
                <p14:nvPr/>
              </p14:nvContentPartPr>
              <p14:xfrm>
                <a:off x="1513934" y="4226774"/>
                <a:ext cx="1683720" cy="492120"/>
              </p14:xfrm>
            </p:contentPart>
          </mc:Choice>
          <mc:Fallback xmlns="">
            <p:pic>
              <p:nvPicPr>
                <p:cNvPr id="60" name="墨迹 59">
                  <a:extLst>
                    <a:ext uri="{FF2B5EF4-FFF2-40B4-BE49-F238E27FC236}">
                      <a16:creationId xmlns:a16="http://schemas.microsoft.com/office/drawing/2014/main" id="{A5843410-0146-08B1-570F-30759CF72CD3}"/>
                    </a:ext>
                  </a:extLst>
                </p:cNvPr>
                <p:cNvPicPr/>
                <p:nvPr/>
              </p:nvPicPr>
              <p:blipFill>
                <a:blip r:embed="rId75"/>
                <a:stretch>
                  <a:fillRect/>
                </a:stretch>
              </p:blipFill>
              <p:spPr>
                <a:xfrm>
                  <a:off x="1507814" y="4220654"/>
                  <a:ext cx="169596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墨迹 60">
                  <a:extLst>
                    <a:ext uri="{FF2B5EF4-FFF2-40B4-BE49-F238E27FC236}">
                      <a16:creationId xmlns:a16="http://schemas.microsoft.com/office/drawing/2014/main" id="{C4275062-E160-0C8F-9505-70B212BCD9FA}"/>
                    </a:ext>
                  </a:extLst>
                </p14:cNvPr>
                <p14:cNvContentPartPr/>
                <p14:nvPr/>
              </p14:nvContentPartPr>
              <p14:xfrm>
                <a:off x="1469654" y="4644374"/>
                <a:ext cx="158040" cy="104040"/>
              </p14:xfrm>
            </p:contentPart>
          </mc:Choice>
          <mc:Fallback xmlns="">
            <p:pic>
              <p:nvPicPr>
                <p:cNvPr id="61" name="墨迹 60">
                  <a:extLst>
                    <a:ext uri="{FF2B5EF4-FFF2-40B4-BE49-F238E27FC236}">
                      <a16:creationId xmlns:a16="http://schemas.microsoft.com/office/drawing/2014/main" id="{C4275062-E160-0C8F-9505-70B212BCD9FA}"/>
                    </a:ext>
                  </a:extLst>
                </p:cNvPr>
                <p:cNvPicPr/>
                <p:nvPr/>
              </p:nvPicPr>
              <p:blipFill>
                <a:blip r:embed="rId77"/>
                <a:stretch>
                  <a:fillRect/>
                </a:stretch>
              </p:blipFill>
              <p:spPr>
                <a:xfrm>
                  <a:off x="1463534" y="4638254"/>
                  <a:ext cx="170280" cy="116280"/>
                </a:xfrm>
                <a:prstGeom prst="rect">
                  <a:avLst/>
                </a:prstGeom>
              </p:spPr>
            </p:pic>
          </mc:Fallback>
        </mc:AlternateContent>
      </p:grpSp>
      <p:sp>
        <p:nvSpPr>
          <p:cNvPr id="63" name="文本框 62">
            <a:extLst>
              <a:ext uri="{FF2B5EF4-FFF2-40B4-BE49-F238E27FC236}">
                <a16:creationId xmlns:a16="http://schemas.microsoft.com/office/drawing/2014/main" id="{20AC88E8-9C06-8669-C50D-43704F83D55C}"/>
              </a:ext>
            </a:extLst>
          </p:cNvPr>
          <p:cNvSpPr txBox="1"/>
          <p:nvPr/>
        </p:nvSpPr>
        <p:spPr>
          <a:xfrm>
            <a:off x="444599" y="4723214"/>
            <a:ext cx="1857213" cy="369332"/>
          </a:xfrm>
          <a:prstGeom prst="rect">
            <a:avLst/>
          </a:prstGeom>
          <a:noFill/>
        </p:spPr>
        <p:txBody>
          <a:bodyPr wrap="square" rtlCol="0">
            <a:spAutoFit/>
          </a:bodyPr>
          <a:lstStyle/>
          <a:p>
            <a:r>
              <a:rPr lang="zh-CN" altLang="en-US" dirty="0"/>
              <a:t>训练判别器</a:t>
            </a:r>
          </a:p>
        </p:txBody>
      </p:sp>
      <p:grpSp>
        <p:nvGrpSpPr>
          <p:cNvPr id="79" name="组合 78">
            <a:extLst>
              <a:ext uri="{FF2B5EF4-FFF2-40B4-BE49-F238E27FC236}">
                <a16:creationId xmlns:a16="http://schemas.microsoft.com/office/drawing/2014/main" id="{43638188-A51F-E3A6-6ACE-1ED85819288A}"/>
              </a:ext>
            </a:extLst>
          </p:cNvPr>
          <p:cNvGrpSpPr/>
          <p:nvPr/>
        </p:nvGrpSpPr>
        <p:grpSpPr>
          <a:xfrm>
            <a:off x="999134" y="3475454"/>
            <a:ext cx="2017800" cy="764280"/>
            <a:chOff x="999134" y="3475454"/>
            <a:chExt cx="2017800" cy="764280"/>
          </a:xfrm>
        </p:grpSpPr>
        <mc:AlternateContent xmlns:mc="http://schemas.openxmlformats.org/markup-compatibility/2006" xmlns:p14="http://schemas.microsoft.com/office/powerpoint/2010/main">
          <mc:Choice Requires="p14">
            <p:contentPart p14:bwMode="auto" r:id="rId78">
              <p14:nvContentPartPr>
                <p14:cNvPr id="64" name="墨迹 63">
                  <a:extLst>
                    <a:ext uri="{FF2B5EF4-FFF2-40B4-BE49-F238E27FC236}">
                      <a16:creationId xmlns:a16="http://schemas.microsoft.com/office/drawing/2014/main" id="{2CD25894-735B-FDBE-60E1-CE8AF89AB4CA}"/>
                    </a:ext>
                  </a:extLst>
                </p14:cNvPr>
                <p14:cNvContentPartPr/>
                <p14:nvPr/>
              </p14:nvContentPartPr>
              <p14:xfrm>
                <a:off x="2499614" y="3727814"/>
                <a:ext cx="517320" cy="511920"/>
              </p14:xfrm>
            </p:contentPart>
          </mc:Choice>
          <mc:Fallback xmlns="">
            <p:pic>
              <p:nvPicPr>
                <p:cNvPr id="64" name="墨迹 63">
                  <a:extLst>
                    <a:ext uri="{FF2B5EF4-FFF2-40B4-BE49-F238E27FC236}">
                      <a16:creationId xmlns:a16="http://schemas.microsoft.com/office/drawing/2014/main" id="{2CD25894-735B-FDBE-60E1-CE8AF89AB4CA}"/>
                    </a:ext>
                  </a:extLst>
                </p:cNvPr>
                <p:cNvPicPr/>
                <p:nvPr/>
              </p:nvPicPr>
              <p:blipFill>
                <a:blip r:embed="rId79"/>
                <a:stretch>
                  <a:fillRect/>
                </a:stretch>
              </p:blipFill>
              <p:spPr>
                <a:xfrm>
                  <a:off x="2493494" y="3721694"/>
                  <a:ext cx="5295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墨迹 64">
                  <a:extLst>
                    <a:ext uri="{FF2B5EF4-FFF2-40B4-BE49-F238E27FC236}">
                      <a16:creationId xmlns:a16="http://schemas.microsoft.com/office/drawing/2014/main" id="{006CBBB8-7C37-62A6-82D1-9CD95E68B0F3}"/>
                    </a:ext>
                  </a:extLst>
                </p14:cNvPr>
                <p14:cNvContentPartPr/>
                <p14:nvPr/>
              </p14:nvContentPartPr>
              <p14:xfrm>
                <a:off x="1972214" y="3766334"/>
                <a:ext cx="522720" cy="103320"/>
              </p14:xfrm>
            </p:contentPart>
          </mc:Choice>
          <mc:Fallback xmlns="">
            <p:pic>
              <p:nvPicPr>
                <p:cNvPr id="65" name="墨迹 64">
                  <a:extLst>
                    <a:ext uri="{FF2B5EF4-FFF2-40B4-BE49-F238E27FC236}">
                      <a16:creationId xmlns:a16="http://schemas.microsoft.com/office/drawing/2014/main" id="{006CBBB8-7C37-62A6-82D1-9CD95E68B0F3}"/>
                    </a:ext>
                  </a:extLst>
                </p:cNvPr>
                <p:cNvPicPr/>
                <p:nvPr/>
              </p:nvPicPr>
              <p:blipFill>
                <a:blip r:embed="rId81"/>
                <a:stretch>
                  <a:fillRect/>
                </a:stretch>
              </p:blipFill>
              <p:spPr>
                <a:xfrm>
                  <a:off x="1966094" y="3760214"/>
                  <a:ext cx="534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墨迹 65">
                  <a:extLst>
                    <a:ext uri="{FF2B5EF4-FFF2-40B4-BE49-F238E27FC236}">
                      <a16:creationId xmlns:a16="http://schemas.microsoft.com/office/drawing/2014/main" id="{5C168827-7695-EFCA-0F37-3A72C0DA3075}"/>
                    </a:ext>
                  </a:extLst>
                </p14:cNvPr>
                <p14:cNvContentPartPr/>
                <p14:nvPr/>
              </p14:nvContentPartPr>
              <p14:xfrm>
                <a:off x="1904894" y="3705854"/>
                <a:ext cx="124920" cy="163080"/>
              </p14:xfrm>
            </p:contentPart>
          </mc:Choice>
          <mc:Fallback xmlns="">
            <p:pic>
              <p:nvPicPr>
                <p:cNvPr id="66" name="墨迹 65">
                  <a:extLst>
                    <a:ext uri="{FF2B5EF4-FFF2-40B4-BE49-F238E27FC236}">
                      <a16:creationId xmlns:a16="http://schemas.microsoft.com/office/drawing/2014/main" id="{5C168827-7695-EFCA-0F37-3A72C0DA3075}"/>
                    </a:ext>
                  </a:extLst>
                </p:cNvPr>
                <p:cNvPicPr/>
                <p:nvPr/>
              </p:nvPicPr>
              <p:blipFill>
                <a:blip r:embed="rId83"/>
                <a:stretch>
                  <a:fillRect/>
                </a:stretch>
              </p:blipFill>
              <p:spPr>
                <a:xfrm>
                  <a:off x="1898774" y="3699734"/>
                  <a:ext cx="137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墨迹 67">
                  <a:extLst>
                    <a:ext uri="{FF2B5EF4-FFF2-40B4-BE49-F238E27FC236}">
                      <a16:creationId xmlns:a16="http://schemas.microsoft.com/office/drawing/2014/main" id="{8B5DC930-DB26-AD38-0A65-AE2683D5FECE}"/>
                    </a:ext>
                  </a:extLst>
                </p14:cNvPr>
                <p14:cNvContentPartPr/>
                <p14:nvPr/>
              </p14:nvContentPartPr>
              <p14:xfrm>
                <a:off x="999134" y="3572654"/>
                <a:ext cx="21960" cy="231840"/>
              </p14:xfrm>
            </p:contentPart>
          </mc:Choice>
          <mc:Fallback xmlns="">
            <p:pic>
              <p:nvPicPr>
                <p:cNvPr id="68" name="墨迹 67">
                  <a:extLst>
                    <a:ext uri="{FF2B5EF4-FFF2-40B4-BE49-F238E27FC236}">
                      <a16:creationId xmlns:a16="http://schemas.microsoft.com/office/drawing/2014/main" id="{8B5DC930-DB26-AD38-0A65-AE2683D5FECE}"/>
                    </a:ext>
                  </a:extLst>
                </p:cNvPr>
                <p:cNvPicPr/>
                <p:nvPr/>
              </p:nvPicPr>
              <p:blipFill>
                <a:blip r:embed="rId85"/>
                <a:stretch>
                  <a:fillRect/>
                </a:stretch>
              </p:blipFill>
              <p:spPr>
                <a:xfrm>
                  <a:off x="993014" y="3566534"/>
                  <a:ext cx="34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9" name="墨迹 68">
                  <a:extLst>
                    <a:ext uri="{FF2B5EF4-FFF2-40B4-BE49-F238E27FC236}">
                      <a16:creationId xmlns:a16="http://schemas.microsoft.com/office/drawing/2014/main" id="{385A1A08-2BF3-BD89-A65B-76FC63850D1F}"/>
                    </a:ext>
                  </a:extLst>
                </p14:cNvPr>
                <p14:cNvContentPartPr/>
                <p14:nvPr/>
              </p14:nvContentPartPr>
              <p14:xfrm>
                <a:off x="1095614" y="3671654"/>
                <a:ext cx="167400" cy="28440"/>
              </p14:xfrm>
            </p:contentPart>
          </mc:Choice>
          <mc:Fallback xmlns="">
            <p:pic>
              <p:nvPicPr>
                <p:cNvPr id="69" name="墨迹 68">
                  <a:extLst>
                    <a:ext uri="{FF2B5EF4-FFF2-40B4-BE49-F238E27FC236}">
                      <a16:creationId xmlns:a16="http://schemas.microsoft.com/office/drawing/2014/main" id="{385A1A08-2BF3-BD89-A65B-76FC63850D1F}"/>
                    </a:ext>
                  </a:extLst>
                </p:cNvPr>
                <p:cNvPicPr/>
                <p:nvPr/>
              </p:nvPicPr>
              <p:blipFill>
                <a:blip r:embed="rId87"/>
                <a:stretch>
                  <a:fillRect/>
                </a:stretch>
              </p:blipFill>
              <p:spPr>
                <a:xfrm>
                  <a:off x="1089494" y="3665534"/>
                  <a:ext cx="179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墨迹 69">
                  <a:extLst>
                    <a:ext uri="{FF2B5EF4-FFF2-40B4-BE49-F238E27FC236}">
                      <a16:creationId xmlns:a16="http://schemas.microsoft.com/office/drawing/2014/main" id="{F23A40EC-47B8-E807-DD85-2B03FF54DDC0}"/>
                    </a:ext>
                  </a:extLst>
                </p14:cNvPr>
                <p14:cNvContentPartPr/>
                <p14:nvPr/>
              </p14:nvContentPartPr>
              <p14:xfrm>
                <a:off x="1344014" y="3517934"/>
                <a:ext cx="30960" cy="229680"/>
              </p14:xfrm>
            </p:contentPart>
          </mc:Choice>
          <mc:Fallback xmlns="">
            <p:pic>
              <p:nvPicPr>
                <p:cNvPr id="70" name="墨迹 69">
                  <a:extLst>
                    <a:ext uri="{FF2B5EF4-FFF2-40B4-BE49-F238E27FC236}">
                      <a16:creationId xmlns:a16="http://schemas.microsoft.com/office/drawing/2014/main" id="{F23A40EC-47B8-E807-DD85-2B03FF54DDC0}"/>
                    </a:ext>
                  </a:extLst>
                </p:cNvPr>
                <p:cNvPicPr/>
                <p:nvPr/>
              </p:nvPicPr>
              <p:blipFill>
                <a:blip r:embed="rId89"/>
                <a:stretch>
                  <a:fillRect/>
                </a:stretch>
              </p:blipFill>
              <p:spPr>
                <a:xfrm>
                  <a:off x="1337894" y="3511814"/>
                  <a:ext cx="432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墨迹 70">
                  <a:extLst>
                    <a:ext uri="{FF2B5EF4-FFF2-40B4-BE49-F238E27FC236}">
                      <a16:creationId xmlns:a16="http://schemas.microsoft.com/office/drawing/2014/main" id="{9C1E8A3B-C73C-6518-6952-2BD73A76DDC3}"/>
                    </a:ext>
                  </a:extLst>
                </p14:cNvPr>
                <p14:cNvContentPartPr/>
                <p14:nvPr/>
              </p14:nvContentPartPr>
              <p14:xfrm>
                <a:off x="1350134" y="3475454"/>
                <a:ext cx="157680" cy="265320"/>
              </p14:xfrm>
            </p:contentPart>
          </mc:Choice>
          <mc:Fallback xmlns="">
            <p:pic>
              <p:nvPicPr>
                <p:cNvPr id="71" name="墨迹 70">
                  <a:extLst>
                    <a:ext uri="{FF2B5EF4-FFF2-40B4-BE49-F238E27FC236}">
                      <a16:creationId xmlns:a16="http://schemas.microsoft.com/office/drawing/2014/main" id="{9C1E8A3B-C73C-6518-6952-2BD73A76DDC3}"/>
                    </a:ext>
                  </a:extLst>
                </p:cNvPr>
                <p:cNvPicPr/>
                <p:nvPr/>
              </p:nvPicPr>
              <p:blipFill>
                <a:blip r:embed="rId91"/>
                <a:stretch>
                  <a:fillRect/>
                </a:stretch>
              </p:blipFill>
              <p:spPr>
                <a:xfrm>
                  <a:off x="1344014" y="3469334"/>
                  <a:ext cx="169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墨迹 72">
                  <a:extLst>
                    <a:ext uri="{FF2B5EF4-FFF2-40B4-BE49-F238E27FC236}">
                      <a16:creationId xmlns:a16="http://schemas.microsoft.com/office/drawing/2014/main" id="{50405CC7-4CE6-AECB-C127-A236CA4334B5}"/>
                    </a:ext>
                  </a:extLst>
                </p14:cNvPr>
                <p14:cNvContentPartPr/>
                <p14:nvPr/>
              </p14:nvContentPartPr>
              <p14:xfrm>
                <a:off x="1531574" y="3657254"/>
                <a:ext cx="104040" cy="83160"/>
              </p14:xfrm>
            </p:contentPart>
          </mc:Choice>
          <mc:Fallback xmlns="">
            <p:pic>
              <p:nvPicPr>
                <p:cNvPr id="73" name="墨迹 72">
                  <a:extLst>
                    <a:ext uri="{FF2B5EF4-FFF2-40B4-BE49-F238E27FC236}">
                      <a16:creationId xmlns:a16="http://schemas.microsoft.com/office/drawing/2014/main" id="{50405CC7-4CE6-AECB-C127-A236CA4334B5}"/>
                    </a:ext>
                  </a:extLst>
                </p:cNvPr>
                <p:cNvPicPr/>
                <p:nvPr/>
              </p:nvPicPr>
              <p:blipFill>
                <a:blip r:embed="rId93"/>
                <a:stretch>
                  <a:fillRect/>
                </a:stretch>
              </p:blipFill>
              <p:spPr>
                <a:xfrm>
                  <a:off x="1525454" y="3651134"/>
                  <a:ext cx="116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4" name="墨迹 73">
                  <a:extLst>
                    <a:ext uri="{FF2B5EF4-FFF2-40B4-BE49-F238E27FC236}">
                      <a16:creationId xmlns:a16="http://schemas.microsoft.com/office/drawing/2014/main" id="{FA30D760-7A4F-839A-E94E-2A0A29FD74D4}"/>
                    </a:ext>
                  </a:extLst>
                </p14:cNvPr>
                <p14:cNvContentPartPr/>
                <p14:nvPr/>
              </p14:nvContentPartPr>
              <p14:xfrm>
                <a:off x="1689254" y="3601814"/>
                <a:ext cx="360" cy="1440"/>
              </p14:xfrm>
            </p:contentPart>
          </mc:Choice>
          <mc:Fallback xmlns="">
            <p:pic>
              <p:nvPicPr>
                <p:cNvPr id="74" name="墨迹 73">
                  <a:extLst>
                    <a:ext uri="{FF2B5EF4-FFF2-40B4-BE49-F238E27FC236}">
                      <a16:creationId xmlns:a16="http://schemas.microsoft.com/office/drawing/2014/main" id="{FA30D760-7A4F-839A-E94E-2A0A29FD74D4}"/>
                    </a:ext>
                  </a:extLst>
                </p:cNvPr>
                <p:cNvPicPr/>
                <p:nvPr/>
              </p:nvPicPr>
              <p:blipFill>
                <a:blip r:embed="rId95"/>
                <a:stretch>
                  <a:fillRect/>
                </a:stretch>
              </p:blipFill>
              <p:spPr>
                <a:xfrm>
                  <a:off x="1683134" y="3595694"/>
                  <a:ext cx="126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墨迹 74">
                  <a:extLst>
                    <a:ext uri="{FF2B5EF4-FFF2-40B4-BE49-F238E27FC236}">
                      <a16:creationId xmlns:a16="http://schemas.microsoft.com/office/drawing/2014/main" id="{742AFF7B-C0D3-75D2-0FD6-D9657D17DC42}"/>
                    </a:ext>
                  </a:extLst>
                </p14:cNvPr>
                <p14:cNvContentPartPr/>
                <p14:nvPr/>
              </p14:nvContentPartPr>
              <p14:xfrm>
                <a:off x="1701494" y="3657254"/>
                <a:ext cx="360" cy="78480"/>
              </p14:xfrm>
            </p:contentPart>
          </mc:Choice>
          <mc:Fallback xmlns="">
            <p:pic>
              <p:nvPicPr>
                <p:cNvPr id="75" name="墨迹 74">
                  <a:extLst>
                    <a:ext uri="{FF2B5EF4-FFF2-40B4-BE49-F238E27FC236}">
                      <a16:creationId xmlns:a16="http://schemas.microsoft.com/office/drawing/2014/main" id="{742AFF7B-C0D3-75D2-0FD6-D9657D17DC42}"/>
                    </a:ext>
                  </a:extLst>
                </p:cNvPr>
                <p:cNvPicPr/>
                <p:nvPr/>
              </p:nvPicPr>
              <p:blipFill>
                <a:blip r:embed="rId97"/>
                <a:stretch>
                  <a:fillRect/>
                </a:stretch>
              </p:blipFill>
              <p:spPr>
                <a:xfrm>
                  <a:off x="1695374" y="3651134"/>
                  <a:ext cx="12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墨迹 75">
                  <a:extLst>
                    <a:ext uri="{FF2B5EF4-FFF2-40B4-BE49-F238E27FC236}">
                      <a16:creationId xmlns:a16="http://schemas.microsoft.com/office/drawing/2014/main" id="{5C874E50-ADA0-9667-5AA5-DC7EB1DE6BFC}"/>
                    </a:ext>
                  </a:extLst>
                </p14:cNvPr>
                <p14:cNvContentPartPr/>
                <p14:nvPr/>
              </p14:nvContentPartPr>
              <p14:xfrm>
                <a:off x="1748654" y="3634214"/>
                <a:ext cx="68400" cy="107640"/>
              </p14:xfrm>
            </p:contentPart>
          </mc:Choice>
          <mc:Fallback xmlns="">
            <p:pic>
              <p:nvPicPr>
                <p:cNvPr id="76" name="墨迹 75">
                  <a:extLst>
                    <a:ext uri="{FF2B5EF4-FFF2-40B4-BE49-F238E27FC236}">
                      <a16:creationId xmlns:a16="http://schemas.microsoft.com/office/drawing/2014/main" id="{5C874E50-ADA0-9667-5AA5-DC7EB1DE6BFC}"/>
                    </a:ext>
                  </a:extLst>
                </p:cNvPr>
                <p:cNvPicPr/>
                <p:nvPr/>
              </p:nvPicPr>
              <p:blipFill>
                <a:blip r:embed="rId99"/>
                <a:stretch>
                  <a:fillRect/>
                </a:stretch>
              </p:blipFill>
              <p:spPr>
                <a:xfrm>
                  <a:off x="1742534" y="3628094"/>
                  <a:ext cx="80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墨迹 77">
                  <a:extLst>
                    <a:ext uri="{FF2B5EF4-FFF2-40B4-BE49-F238E27FC236}">
                      <a16:creationId xmlns:a16="http://schemas.microsoft.com/office/drawing/2014/main" id="{0451ECDA-D93F-CB1C-FEC3-25EABB52D098}"/>
                    </a:ext>
                  </a:extLst>
                </p14:cNvPr>
                <p14:cNvContentPartPr/>
                <p14:nvPr/>
              </p14:nvContentPartPr>
              <p14:xfrm>
                <a:off x="1403774" y="3741854"/>
                <a:ext cx="1440" cy="360"/>
              </p14:xfrm>
            </p:contentPart>
          </mc:Choice>
          <mc:Fallback xmlns="">
            <p:pic>
              <p:nvPicPr>
                <p:cNvPr id="78" name="墨迹 77">
                  <a:extLst>
                    <a:ext uri="{FF2B5EF4-FFF2-40B4-BE49-F238E27FC236}">
                      <a16:creationId xmlns:a16="http://schemas.microsoft.com/office/drawing/2014/main" id="{0451ECDA-D93F-CB1C-FEC3-25EABB52D098}"/>
                    </a:ext>
                  </a:extLst>
                </p:cNvPr>
                <p:cNvPicPr/>
                <p:nvPr/>
              </p:nvPicPr>
              <p:blipFill>
                <a:blip r:embed="rId95"/>
                <a:stretch>
                  <a:fillRect/>
                </a:stretch>
              </p:blipFill>
              <p:spPr>
                <a:xfrm>
                  <a:off x="1397654" y="3735734"/>
                  <a:ext cx="13680" cy="12600"/>
                </a:xfrm>
                <a:prstGeom prst="rect">
                  <a:avLst/>
                </a:prstGeom>
              </p:spPr>
            </p:pic>
          </mc:Fallback>
        </mc:AlternateContent>
      </p:grpSp>
      <p:pic>
        <p:nvPicPr>
          <p:cNvPr id="80" name="图片 79">
            <a:extLst>
              <a:ext uri="{FF2B5EF4-FFF2-40B4-BE49-F238E27FC236}">
                <a16:creationId xmlns:a16="http://schemas.microsoft.com/office/drawing/2014/main" id="{721B6C1F-5ACD-F519-8C8E-CD2CBEB7DBCC}"/>
              </a:ext>
            </a:extLst>
          </p:cNvPr>
          <p:cNvPicPr>
            <a:picLocks noChangeAspect="1"/>
          </p:cNvPicPr>
          <p:nvPr/>
        </p:nvPicPr>
        <p:blipFill>
          <a:blip r:embed="rId101"/>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115957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B14CBB-0302-B20E-B507-46D91DBEA3B8}"/>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54713870-C48C-E99F-B104-557FA89DD6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EBC6E65-BC4D-C7F6-9638-892E395858C7}"/>
              </a:ext>
            </a:extLst>
          </p:cNvPr>
          <p:cNvPicPr>
            <a:picLocks noChangeAspect="1"/>
          </p:cNvPicPr>
          <p:nvPr/>
        </p:nvPicPr>
        <p:blipFill>
          <a:blip r:embed="rId2"/>
          <a:stretch>
            <a:fillRect/>
          </a:stretch>
        </p:blipFill>
        <p:spPr>
          <a:xfrm>
            <a:off x="1485663" y="761862"/>
            <a:ext cx="9004106" cy="5208987"/>
          </a:xfrm>
          <a:prstGeom prst="rect">
            <a:avLst/>
          </a:prstGeom>
        </p:spPr>
      </p:pic>
      <p:sp>
        <p:nvSpPr>
          <p:cNvPr id="6" name="文本框 5">
            <a:extLst>
              <a:ext uri="{FF2B5EF4-FFF2-40B4-BE49-F238E27FC236}">
                <a16:creationId xmlns:a16="http://schemas.microsoft.com/office/drawing/2014/main" id="{AF555447-3058-4A1D-C51C-3EE1D2136BCD}"/>
              </a:ext>
            </a:extLst>
          </p:cNvPr>
          <p:cNvSpPr txBox="1"/>
          <p:nvPr/>
        </p:nvSpPr>
        <p:spPr>
          <a:xfrm>
            <a:off x="3760546" y="6285743"/>
            <a:ext cx="4947449" cy="369332"/>
          </a:xfrm>
          <a:prstGeom prst="rect">
            <a:avLst/>
          </a:prstGeom>
          <a:noFill/>
        </p:spPr>
        <p:txBody>
          <a:bodyPr wrap="square" rtlCol="0">
            <a:spAutoFit/>
          </a:bodyPr>
          <a:lstStyle/>
          <a:p>
            <a:r>
              <a:rPr lang="zh-CN" altLang="en-US" dirty="0"/>
              <a:t>刚开始生成不像，都是</a:t>
            </a:r>
            <a:r>
              <a:rPr lang="en-US" altLang="zh-CN" dirty="0"/>
              <a:t>0</a:t>
            </a:r>
            <a:r>
              <a:rPr lang="zh-CN" altLang="en-US" dirty="0"/>
              <a:t>，梯度很小，更新慢</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CF65DB62-8048-8D3E-0C9B-3B196868AAB4}"/>
                  </a:ext>
                </a:extLst>
              </p14:cNvPr>
              <p14:cNvContentPartPr/>
              <p14:nvPr/>
            </p14:nvContentPartPr>
            <p14:xfrm>
              <a:off x="4341374" y="4631054"/>
              <a:ext cx="1653120" cy="145080"/>
            </p14:xfrm>
          </p:contentPart>
        </mc:Choice>
        <mc:Fallback xmlns="">
          <p:pic>
            <p:nvPicPr>
              <p:cNvPr id="7" name="墨迹 6">
                <a:extLst>
                  <a:ext uri="{FF2B5EF4-FFF2-40B4-BE49-F238E27FC236}">
                    <a16:creationId xmlns:a16="http://schemas.microsoft.com/office/drawing/2014/main" id="{CF65DB62-8048-8D3E-0C9B-3B196868AAB4}"/>
                  </a:ext>
                </a:extLst>
              </p:cNvPr>
              <p:cNvPicPr/>
              <p:nvPr/>
            </p:nvPicPr>
            <p:blipFill>
              <a:blip r:embed="rId4"/>
              <a:stretch>
                <a:fillRect/>
              </a:stretch>
            </p:blipFill>
            <p:spPr>
              <a:xfrm>
                <a:off x="4335254" y="4624934"/>
                <a:ext cx="1665360" cy="157320"/>
              </a:xfrm>
              <a:prstGeom prst="rect">
                <a:avLst/>
              </a:prstGeom>
            </p:spPr>
          </p:pic>
        </mc:Fallback>
      </mc:AlternateContent>
      <p:pic>
        <p:nvPicPr>
          <p:cNvPr id="8" name="图片 7">
            <a:extLst>
              <a:ext uri="{FF2B5EF4-FFF2-40B4-BE49-F238E27FC236}">
                <a16:creationId xmlns:a16="http://schemas.microsoft.com/office/drawing/2014/main" id="{DCE3675E-6E6E-B904-8579-7557FBE14EAA}"/>
              </a:ext>
            </a:extLst>
          </p:cNvPr>
          <p:cNvPicPr>
            <a:picLocks noChangeAspect="1"/>
          </p:cNvPicPr>
          <p:nvPr/>
        </p:nvPicPr>
        <p:blipFill>
          <a:blip r:embed="rId5"/>
          <a:stretch>
            <a:fillRect/>
          </a:stretch>
        </p:blipFill>
        <p:spPr>
          <a:xfrm>
            <a:off x="11265327" y="12110"/>
            <a:ext cx="926672" cy="926672"/>
          </a:xfrm>
          <a:prstGeom prst="rect">
            <a:avLst/>
          </a:prstGeom>
        </p:spPr>
      </p:pic>
    </p:spTree>
    <p:extLst>
      <p:ext uri="{BB962C8B-B14F-4D97-AF65-F5344CB8AC3E}">
        <p14:creationId xmlns:p14="http://schemas.microsoft.com/office/powerpoint/2010/main" val="70858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D23E300F-3482-D7A8-B274-7B37DCA4ADA2}"/>
              </a:ext>
            </a:extLst>
          </p:cNvPr>
          <p:cNvPicPr>
            <a:picLocks noChangeAspect="1"/>
          </p:cNvPicPr>
          <p:nvPr/>
        </p:nvPicPr>
        <p:blipFill>
          <a:blip r:embed="rId4"/>
          <a:stretch>
            <a:fillRect/>
          </a:stretch>
        </p:blipFill>
        <p:spPr>
          <a:xfrm>
            <a:off x="2279362" y="965635"/>
            <a:ext cx="7806202" cy="2463365"/>
          </a:xfrm>
          <a:prstGeom prst="rect">
            <a:avLst/>
          </a:prstGeom>
        </p:spPr>
      </p:pic>
      <p:sp>
        <p:nvSpPr>
          <p:cNvPr id="13" name="文本框 12">
            <a:extLst>
              <a:ext uri="{FF2B5EF4-FFF2-40B4-BE49-F238E27FC236}">
                <a16:creationId xmlns:a16="http://schemas.microsoft.com/office/drawing/2014/main" id="{D5CF16DA-8696-198B-70EF-7E45EDE668D9}"/>
              </a:ext>
            </a:extLst>
          </p:cNvPr>
          <p:cNvSpPr txBox="1"/>
          <p:nvPr/>
        </p:nvSpPr>
        <p:spPr>
          <a:xfrm>
            <a:off x="5429880" y="4084552"/>
            <a:ext cx="1332239" cy="369332"/>
          </a:xfrm>
          <a:prstGeom prst="rect">
            <a:avLst/>
          </a:prstGeom>
          <a:noFill/>
        </p:spPr>
        <p:txBody>
          <a:bodyPr wrap="square" rtlCol="0">
            <a:spAutoFit/>
          </a:bodyPr>
          <a:lstStyle/>
          <a:p>
            <a:r>
              <a:rPr lang="zh-CN" altLang="en-US" dirty="0"/>
              <a:t>点云稠密化</a:t>
            </a:r>
          </a:p>
        </p:txBody>
      </p:sp>
      <p:sp>
        <p:nvSpPr>
          <p:cNvPr id="5" name="文本框 4">
            <a:extLst>
              <a:ext uri="{FF2B5EF4-FFF2-40B4-BE49-F238E27FC236}">
                <a16:creationId xmlns:a16="http://schemas.microsoft.com/office/drawing/2014/main" id="{2DD45410-8077-B7C7-EA4F-437DE9E20C1C}"/>
              </a:ext>
            </a:extLst>
          </p:cNvPr>
          <p:cNvSpPr txBox="1"/>
          <p:nvPr/>
        </p:nvSpPr>
        <p:spPr>
          <a:xfrm>
            <a:off x="817690" y="168930"/>
            <a:ext cx="96890" cy="369332"/>
          </a:xfrm>
          <a:prstGeom prst="rect">
            <a:avLst/>
          </a:prstGeom>
          <a:noFill/>
        </p:spPr>
        <p:txBody>
          <a:bodyPr wrap="square" rtlCol="0">
            <a:spAutoFit/>
          </a:bodyPr>
          <a:lstStyle/>
          <a:p>
            <a:r>
              <a:rPr lang="en-US" altLang="zh-CN" dirty="0"/>
              <a:t>1</a:t>
            </a:r>
            <a:endParaRPr lang="zh-CN" altLang="en-US" dirty="0"/>
          </a:p>
        </p:txBody>
      </p:sp>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33D18B-0381-1600-7921-3EB6C136C082}"/>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4" name="图片 3">
            <a:extLst>
              <a:ext uri="{FF2B5EF4-FFF2-40B4-BE49-F238E27FC236}">
                <a16:creationId xmlns:a16="http://schemas.microsoft.com/office/drawing/2014/main" id="{9290A2DA-E45F-4165-BCD0-22C5E3F00C5E}"/>
              </a:ext>
            </a:extLst>
          </p:cNvPr>
          <p:cNvPicPr>
            <a:picLocks noChangeAspect="1"/>
          </p:cNvPicPr>
          <p:nvPr/>
        </p:nvPicPr>
        <p:blipFill>
          <a:blip r:embed="rId2"/>
          <a:stretch>
            <a:fillRect/>
          </a:stretch>
        </p:blipFill>
        <p:spPr>
          <a:xfrm>
            <a:off x="1196105" y="894107"/>
            <a:ext cx="9303228" cy="4985006"/>
          </a:xfrm>
          <a:prstGeom prst="rect">
            <a:avLst/>
          </a:prstGeom>
        </p:spPr>
      </p:pic>
      <p:sp>
        <p:nvSpPr>
          <p:cNvPr id="5" name="矩形 4">
            <a:extLst>
              <a:ext uri="{FF2B5EF4-FFF2-40B4-BE49-F238E27FC236}">
                <a16:creationId xmlns:a16="http://schemas.microsoft.com/office/drawing/2014/main" id="{FBAC970E-7892-B124-26D2-615C10945C3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4D7DA529-2A2E-2532-66D8-0A03A41BFCAA}"/>
                  </a:ext>
                </a:extLst>
              </p14:cNvPr>
              <p14:cNvContentPartPr/>
              <p14:nvPr/>
            </p14:nvContentPartPr>
            <p14:xfrm>
              <a:off x="5613614" y="4538534"/>
              <a:ext cx="326520" cy="235800"/>
            </p14:xfrm>
          </p:contentPart>
        </mc:Choice>
        <mc:Fallback xmlns="">
          <p:pic>
            <p:nvPicPr>
              <p:cNvPr id="6" name="墨迹 5">
                <a:extLst>
                  <a:ext uri="{FF2B5EF4-FFF2-40B4-BE49-F238E27FC236}">
                    <a16:creationId xmlns:a16="http://schemas.microsoft.com/office/drawing/2014/main" id="{4D7DA529-2A2E-2532-66D8-0A03A41BFCAA}"/>
                  </a:ext>
                </a:extLst>
              </p:cNvPr>
              <p:cNvPicPr/>
              <p:nvPr/>
            </p:nvPicPr>
            <p:blipFill>
              <a:blip r:embed="rId4"/>
              <a:stretch>
                <a:fillRect/>
              </a:stretch>
            </p:blipFill>
            <p:spPr>
              <a:xfrm>
                <a:off x="5607494" y="4532414"/>
                <a:ext cx="338760" cy="248040"/>
              </a:xfrm>
              <a:prstGeom prst="rect">
                <a:avLst/>
              </a:prstGeom>
            </p:spPr>
          </p:pic>
        </mc:Fallback>
      </mc:AlternateContent>
      <p:pic>
        <p:nvPicPr>
          <p:cNvPr id="7" name="图片 6">
            <a:extLst>
              <a:ext uri="{FF2B5EF4-FFF2-40B4-BE49-F238E27FC236}">
                <a16:creationId xmlns:a16="http://schemas.microsoft.com/office/drawing/2014/main" id="{4D977965-1075-1F00-1160-60A4EE8B16E7}"/>
              </a:ext>
            </a:extLst>
          </p:cNvPr>
          <p:cNvPicPr>
            <a:picLocks noChangeAspect="1"/>
          </p:cNvPicPr>
          <p:nvPr/>
        </p:nvPicPr>
        <p:blipFill>
          <a:blip r:embed="rId5"/>
          <a:stretch>
            <a:fillRect/>
          </a:stretch>
        </p:blipFill>
        <p:spPr>
          <a:xfrm>
            <a:off x="11265327" y="12110"/>
            <a:ext cx="926672" cy="926672"/>
          </a:xfrm>
          <a:prstGeom prst="rect">
            <a:avLst/>
          </a:prstGeom>
        </p:spPr>
      </p:pic>
    </p:spTree>
    <p:extLst>
      <p:ext uri="{BB962C8B-B14F-4D97-AF65-F5344CB8AC3E}">
        <p14:creationId xmlns:p14="http://schemas.microsoft.com/office/powerpoint/2010/main" val="923558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2CED9E-E889-F1B3-6D73-72ED802E4291}"/>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pic>
        <p:nvPicPr>
          <p:cNvPr id="4" name="图片 3">
            <a:extLst>
              <a:ext uri="{FF2B5EF4-FFF2-40B4-BE49-F238E27FC236}">
                <a16:creationId xmlns:a16="http://schemas.microsoft.com/office/drawing/2014/main" id="{B90F54BA-C8F7-9EE0-3ECF-FC3417678472}"/>
              </a:ext>
            </a:extLst>
          </p:cNvPr>
          <p:cNvPicPr>
            <a:picLocks noChangeAspect="1"/>
          </p:cNvPicPr>
          <p:nvPr/>
        </p:nvPicPr>
        <p:blipFill>
          <a:blip r:embed="rId2"/>
          <a:stretch>
            <a:fillRect/>
          </a:stretch>
        </p:blipFill>
        <p:spPr>
          <a:xfrm>
            <a:off x="1228475" y="1304816"/>
            <a:ext cx="9735050" cy="4248368"/>
          </a:xfrm>
          <a:prstGeom prst="rect">
            <a:avLst/>
          </a:prstGeom>
        </p:spPr>
      </p:pic>
      <p:sp>
        <p:nvSpPr>
          <p:cNvPr id="5" name="矩形 4">
            <a:extLst>
              <a:ext uri="{FF2B5EF4-FFF2-40B4-BE49-F238E27FC236}">
                <a16:creationId xmlns:a16="http://schemas.microsoft.com/office/drawing/2014/main" id="{5521A2E1-9872-0FA4-6B09-B5E81F7BFD9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004A30B-AEEC-ECAC-559B-AF5A2DDDAAFF}"/>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8389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56E5FF-872B-42BD-1E5C-F1330E2FA88F}"/>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pic>
        <p:nvPicPr>
          <p:cNvPr id="4" name="图片 3">
            <a:extLst>
              <a:ext uri="{FF2B5EF4-FFF2-40B4-BE49-F238E27FC236}">
                <a16:creationId xmlns:a16="http://schemas.microsoft.com/office/drawing/2014/main" id="{464A0AF5-03E6-B7F1-8F87-B6FEEC9E2A44}"/>
              </a:ext>
            </a:extLst>
          </p:cNvPr>
          <p:cNvPicPr>
            <a:picLocks noChangeAspect="1"/>
          </p:cNvPicPr>
          <p:nvPr/>
        </p:nvPicPr>
        <p:blipFill>
          <a:blip r:embed="rId2"/>
          <a:stretch>
            <a:fillRect/>
          </a:stretch>
        </p:blipFill>
        <p:spPr>
          <a:xfrm>
            <a:off x="220552" y="1698719"/>
            <a:ext cx="5593577" cy="3569677"/>
          </a:xfrm>
          <a:prstGeom prst="rect">
            <a:avLst/>
          </a:prstGeom>
        </p:spPr>
      </p:pic>
      <p:pic>
        <p:nvPicPr>
          <p:cNvPr id="6" name="图片 5">
            <a:extLst>
              <a:ext uri="{FF2B5EF4-FFF2-40B4-BE49-F238E27FC236}">
                <a16:creationId xmlns:a16="http://schemas.microsoft.com/office/drawing/2014/main" id="{877ECBDE-675A-30A8-C02C-49ED71D02034}"/>
              </a:ext>
            </a:extLst>
          </p:cNvPr>
          <p:cNvPicPr>
            <a:picLocks noChangeAspect="1"/>
          </p:cNvPicPr>
          <p:nvPr/>
        </p:nvPicPr>
        <p:blipFill>
          <a:blip r:embed="rId3"/>
          <a:stretch>
            <a:fillRect/>
          </a:stretch>
        </p:blipFill>
        <p:spPr>
          <a:xfrm>
            <a:off x="5890441" y="1389078"/>
            <a:ext cx="6301558" cy="4321381"/>
          </a:xfrm>
          <a:prstGeom prst="rect">
            <a:avLst/>
          </a:prstGeom>
        </p:spPr>
      </p:pic>
      <p:sp>
        <p:nvSpPr>
          <p:cNvPr id="7" name="矩形 6">
            <a:extLst>
              <a:ext uri="{FF2B5EF4-FFF2-40B4-BE49-F238E27FC236}">
                <a16:creationId xmlns:a16="http://schemas.microsoft.com/office/drawing/2014/main" id="{E5E3CF0B-E186-A5B5-DAFA-A55EB8107DD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ED53A0FD-9A80-E33E-2C5C-C675A3FE9265}"/>
              </a:ext>
            </a:extLst>
          </p:cNvPr>
          <p:cNvSpPr txBox="1"/>
          <p:nvPr/>
        </p:nvSpPr>
        <p:spPr>
          <a:xfrm>
            <a:off x="1544185" y="678230"/>
            <a:ext cx="1326183" cy="369332"/>
          </a:xfrm>
          <a:prstGeom prst="rect">
            <a:avLst/>
          </a:prstGeom>
          <a:noFill/>
        </p:spPr>
        <p:txBody>
          <a:bodyPr wrap="square" rtlCol="0">
            <a:spAutoFit/>
          </a:bodyPr>
          <a:lstStyle/>
          <a:p>
            <a:r>
              <a:rPr lang="zh-CN" altLang="en-US" dirty="0"/>
              <a:t>数学部分</a:t>
            </a:r>
          </a:p>
        </p:txBody>
      </p:sp>
      <p:pic>
        <p:nvPicPr>
          <p:cNvPr id="9" name="图片 8">
            <a:extLst>
              <a:ext uri="{FF2B5EF4-FFF2-40B4-BE49-F238E27FC236}">
                <a16:creationId xmlns:a16="http://schemas.microsoft.com/office/drawing/2014/main" id="{01322879-C759-35F2-D7F7-3C9E99EED517}"/>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62928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0CE0EF-5048-DD7D-0B1A-3494B887A757}"/>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AFC9298B-2303-6B97-6F3A-D82E2142D88A}"/>
              </a:ext>
            </a:extLst>
          </p:cNvPr>
          <p:cNvPicPr>
            <a:picLocks noChangeAspect="1"/>
          </p:cNvPicPr>
          <p:nvPr/>
        </p:nvPicPr>
        <p:blipFill>
          <a:blip r:embed="rId2"/>
          <a:stretch>
            <a:fillRect/>
          </a:stretch>
        </p:blipFill>
        <p:spPr>
          <a:xfrm>
            <a:off x="946464" y="900914"/>
            <a:ext cx="7404481" cy="5213618"/>
          </a:xfrm>
          <a:prstGeom prst="rect">
            <a:avLst/>
          </a:prstGeom>
        </p:spPr>
      </p:pic>
      <p:sp>
        <p:nvSpPr>
          <p:cNvPr id="5" name="文本框 4">
            <a:extLst>
              <a:ext uri="{FF2B5EF4-FFF2-40B4-BE49-F238E27FC236}">
                <a16:creationId xmlns:a16="http://schemas.microsoft.com/office/drawing/2014/main" id="{32E00F22-6B5E-16A9-01AD-9A183711C19F}"/>
              </a:ext>
            </a:extLst>
          </p:cNvPr>
          <p:cNvSpPr txBox="1"/>
          <p:nvPr/>
        </p:nvSpPr>
        <p:spPr>
          <a:xfrm>
            <a:off x="7951041" y="1410961"/>
            <a:ext cx="2391974" cy="369332"/>
          </a:xfrm>
          <a:prstGeom prst="rect">
            <a:avLst/>
          </a:prstGeom>
          <a:noFill/>
        </p:spPr>
        <p:txBody>
          <a:bodyPr wrap="square" rtlCol="0">
            <a:spAutoFit/>
          </a:bodyPr>
          <a:lstStyle/>
          <a:p>
            <a:r>
              <a:rPr lang="zh-CN" altLang="en-US" dirty="0"/>
              <a:t>越相似，散度越小</a:t>
            </a:r>
          </a:p>
        </p:txBody>
      </p:sp>
      <p:sp>
        <p:nvSpPr>
          <p:cNvPr id="6" name="矩形 5">
            <a:extLst>
              <a:ext uri="{FF2B5EF4-FFF2-40B4-BE49-F238E27FC236}">
                <a16:creationId xmlns:a16="http://schemas.microsoft.com/office/drawing/2014/main" id="{F9302FF3-ECDF-EC8A-9248-A2C74C934D0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BB07E9E1-8159-5A8E-FD31-66D753A3C807}"/>
                  </a:ext>
                </a:extLst>
              </p14:cNvPr>
              <p14:cNvContentPartPr/>
              <p14:nvPr/>
            </p14:nvContentPartPr>
            <p14:xfrm>
              <a:off x="1676654" y="2700374"/>
              <a:ext cx="468360" cy="406440"/>
            </p14:xfrm>
          </p:contentPart>
        </mc:Choice>
        <mc:Fallback xmlns="">
          <p:pic>
            <p:nvPicPr>
              <p:cNvPr id="7" name="墨迹 6">
                <a:extLst>
                  <a:ext uri="{FF2B5EF4-FFF2-40B4-BE49-F238E27FC236}">
                    <a16:creationId xmlns:a16="http://schemas.microsoft.com/office/drawing/2014/main" id="{BB07E9E1-8159-5A8E-FD31-66D753A3C807}"/>
                  </a:ext>
                </a:extLst>
              </p:cNvPr>
              <p:cNvPicPr/>
              <p:nvPr/>
            </p:nvPicPr>
            <p:blipFill>
              <a:blip r:embed="rId4"/>
              <a:stretch>
                <a:fillRect/>
              </a:stretch>
            </p:blipFill>
            <p:spPr>
              <a:xfrm>
                <a:off x="1670534" y="2694254"/>
                <a:ext cx="480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B6562BC9-0DB6-F489-F5F8-CF6ED6D5116A}"/>
                  </a:ext>
                </a:extLst>
              </p14:cNvPr>
              <p14:cNvContentPartPr/>
              <p14:nvPr/>
            </p14:nvContentPartPr>
            <p14:xfrm>
              <a:off x="1437614" y="2484014"/>
              <a:ext cx="349200" cy="241200"/>
            </p14:xfrm>
          </p:contentPart>
        </mc:Choice>
        <mc:Fallback xmlns="">
          <p:pic>
            <p:nvPicPr>
              <p:cNvPr id="8" name="墨迹 7">
                <a:extLst>
                  <a:ext uri="{FF2B5EF4-FFF2-40B4-BE49-F238E27FC236}">
                    <a16:creationId xmlns:a16="http://schemas.microsoft.com/office/drawing/2014/main" id="{B6562BC9-0DB6-F489-F5F8-CF6ED6D5116A}"/>
                  </a:ext>
                </a:extLst>
              </p:cNvPr>
              <p:cNvPicPr/>
              <p:nvPr/>
            </p:nvPicPr>
            <p:blipFill>
              <a:blip r:embed="rId6"/>
              <a:stretch>
                <a:fillRect/>
              </a:stretch>
            </p:blipFill>
            <p:spPr>
              <a:xfrm>
                <a:off x="1431494" y="2477894"/>
                <a:ext cx="361440" cy="253440"/>
              </a:xfrm>
              <a:prstGeom prst="rect">
                <a:avLst/>
              </a:prstGeom>
            </p:spPr>
          </p:pic>
        </mc:Fallback>
      </mc:AlternateContent>
      <p:grpSp>
        <p:nvGrpSpPr>
          <p:cNvPr id="13" name="组合 12">
            <a:extLst>
              <a:ext uri="{FF2B5EF4-FFF2-40B4-BE49-F238E27FC236}">
                <a16:creationId xmlns:a16="http://schemas.microsoft.com/office/drawing/2014/main" id="{74E96F10-582A-FC41-D045-8B4DB791C0D2}"/>
              </a:ext>
            </a:extLst>
          </p:cNvPr>
          <p:cNvGrpSpPr/>
          <p:nvPr/>
        </p:nvGrpSpPr>
        <p:grpSpPr>
          <a:xfrm>
            <a:off x="1404854" y="2403734"/>
            <a:ext cx="124560" cy="164880"/>
            <a:chOff x="1404854" y="2403734"/>
            <a:chExt cx="124560" cy="164880"/>
          </a:xfrm>
        </p:grpSpPr>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84E75A8F-620A-AEA0-4F15-2AD45375D722}"/>
                    </a:ext>
                  </a:extLst>
                </p14:cNvPr>
                <p14:cNvContentPartPr/>
                <p14:nvPr/>
              </p14:nvContentPartPr>
              <p14:xfrm>
                <a:off x="1404854" y="2409854"/>
                <a:ext cx="27360" cy="158760"/>
              </p14:xfrm>
            </p:contentPart>
          </mc:Choice>
          <mc:Fallback xmlns="">
            <p:pic>
              <p:nvPicPr>
                <p:cNvPr id="11" name="墨迹 10">
                  <a:extLst>
                    <a:ext uri="{FF2B5EF4-FFF2-40B4-BE49-F238E27FC236}">
                      <a16:creationId xmlns:a16="http://schemas.microsoft.com/office/drawing/2014/main" id="{84E75A8F-620A-AEA0-4F15-2AD45375D722}"/>
                    </a:ext>
                  </a:extLst>
                </p:cNvPr>
                <p:cNvPicPr/>
                <p:nvPr/>
              </p:nvPicPr>
              <p:blipFill>
                <a:blip r:embed="rId8"/>
                <a:stretch>
                  <a:fillRect/>
                </a:stretch>
              </p:blipFill>
              <p:spPr>
                <a:xfrm>
                  <a:off x="1398734" y="2403734"/>
                  <a:ext cx="39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2940A217-DC10-3314-4811-3F40C71020C2}"/>
                    </a:ext>
                  </a:extLst>
                </p14:cNvPr>
                <p14:cNvContentPartPr/>
                <p14:nvPr/>
              </p14:nvContentPartPr>
              <p14:xfrm>
                <a:off x="1428974" y="2403734"/>
                <a:ext cx="100440" cy="95040"/>
              </p14:xfrm>
            </p:contentPart>
          </mc:Choice>
          <mc:Fallback xmlns="">
            <p:pic>
              <p:nvPicPr>
                <p:cNvPr id="12" name="墨迹 11">
                  <a:extLst>
                    <a:ext uri="{FF2B5EF4-FFF2-40B4-BE49-F238E27FC236}">
                      <a16:creationId xmlns:a16="http://schemas.microsoft.com/office/drawing/2014/main" id="{2940A217-DC10-3314-4811-3F40C71020C2}"/>
                    </a:ext>
                  </a:extLst>
                </p:cNvPr>
                <p:cNvPicPr/>
                <p:nvPr/>
              </p:nvPicPr>
              <p:blipFill>
                <a:blip r:embed="rId10"/>
                <a:stretch>
                  <a:fillRect/>
                </a:stretch>
              </p:blipFill>
              <p:spPr>
                <a:xfrm>
                  <a:off x="1422854" y="2397614"/>
                  <a:ext cx="112680" cy="107280"/>
                </a:xfrm>
                <a:prstGeom prst="rect">
                  <a:avLst/>
                </a:prstGeom>
              </p:spPr>
            </p:pic>
          </mc:Fallback>
        </mc:AlternateContent>
      </p:grpSp>
      <p:sp>
        <p:nvSpPr>
          <p:cNvPr id="14" name="文本框 13">
            <a:extLst>
              <a:ext uri="{FF2B5EF4-FFF2-40B4-BE49-F238E27FC236}">
                <a16:creationId xmlns:a16="http://schemas.microsoft.com/office/drawing/2014/main" id="{7268159E-0DA1-3C5B-6C75-0C1657C2CD99}"/>
              </a:ext>
            </a:extLst>
          </p:cNvPr>
          <p:cNvSpPr txBox="1"/>
          <p:nvPr/>
        </p:nvSpPr>
        <p:spPr>
          <a:xfrm>
            <a:off x="865954" y="2040747"/>
            <a:ext cx="2198193" cy="369332"/>
          </a:xfrm>
          <a:prstGeom prst="rect">
            <a:avLst/>
          </a:prstGeom>
          <a:noFill/>
        </p:spPr>
        <p:txBody>
          <a:bodyPr wrap="square" rtlCol="0">
            <a:spAutoFit/>
          </a:bodyPr>
          <a:lstStyle/>
          <a:p>
            <a:r>
              <a:rPr lang="zh-CN" altLang="en-US" dirty="0"/>
              <a:t>在</a:t>
            </a:r>
            <a:r>
              <a:rPr lang="el-GR" altLang="zh-CN" dirty="0">
                <a:ea typeface="宋体" panose="02010600030101010101" pitchFamily="2" charset="-122"/>
              </a:rPr>
              <a:t>θ</a:t>
            </a:r>
            <a:r>
              <a:rPr lang="zh-CN" altLang="en-US" dirty="0">
                <a:ea typeface="宋体" panose="02010600030101010101" pitchFamily="2" charset="-122"/>
              </a:rPr>
              <a:t>中取出</a:t>
            </a:r>
            <a:r>
              <a:rPr lang="el-GR" altLang="zh-CN" dirty="0">
                <a:ea typeface="宋体" panose="02010600030101010101" pitchFamily="2" charset="-122"/>
              </a:rPr>
              <a:t>θ</a:t>
            </a:r>
            <a:r>
              <a:rPr lang="en-US" altLang="zh-CN" dirty="0">
                <a:ea typeface="宋体" panose="02010600030101010101" pitchFamily="2" charset="-122"/>
              </a:rPr>
              <a:t>*</a:t>
            </a:r>
            <a:endParaRPr lang="zh-CN" altLang="en-US" dirty="0"/>
          </a:p>
        </p:txBody>
      </p:sp>
      <p:grpSp>
        <p:nvGrpSpPr>
          <p:cNvPr id="17" name="组合 16">
            <a:extLst>
              <a:ext uri="{FF2B5EF4-FFF2-40B4-BE49-F238E27FC236}">
                <a16:creationId xmlns:a16="http://schemas.microsoft.com/office/drawing/2014/main" id="{410CE1D5-0688-84FE-85F7-95BAB80235FB}"/>
              </a:ext>
            </a:extLst>
          </p:cNvPr>
          <p:cNvGrpSpPr/>
          <p:nvPr/>
        </p:nvGrpSpPr>
        <p:grpSpPr>
          <a:xfrm>
            <a:off x="3833054" y="2468894"/>
            <a:ext cx="719640" cy="207720"/>
            <a:chOff x="3833054" y="2468894"/>
            <a:chExt cx="719640" cy="207720"/>
          </a:xfrm>
        </p:grpSpPr>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95114A81-956A-96DC-8A33-E8C83A6CDDDF}"/>
                    </a:ext>
                  </a:extLst>
                </p14:cNvPr>
                <p14:cNvContentPartPr/>
                <p14:nvPr/>
              </p14:nvContentPartPr>
              <p14:xfrm>
                <a:off x="3833054" y="2531894"/>
                <a:ext cx="496800" cy="144720"/>
              </p14:xfrm>
            </p:contentPart>
          </mc:Choice>
          <mc:Fallback xmlns="">
            <p:pic>
              <p:nvPicPr>
                <p:cNvPr id="15" name="墨迹 14">
                  <a:extLst>
                    <a:ext uri="{FF2B5EF4-FFF2-40B4-BE49-F238E27FC236}">
                      <a16:creationId xmlns:a16="http://schemas.microsoft.com/office/drawing/2014/main" id="{95114A81-956A-96DC-8A33-E8C83A6CDDDF}"/>
                    </a:ext>
                  </a:extLst>
                </p:cNvPr>
                <p:cNvPicPr/>
                <p:nvPr/>
              </p:nvPicPr>
              <p:blipFill>
                <a:blip r:embed="rId12"/>
                <a:stretch>
                  <a:fillRect/>
                </a:stretch>
              </p:blipFill>
              <p:spPr>
                <a:xfrm>
                  <a:off x="3826934" y="2525774"/>
                  <a:ext cx="5090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F39BF56F-A910-6771-45F2-62E9BFE86C68}"/>
                    </a:ext>
                  </a:extLst>
                </p14:cNvPr>
                <p14:cNvContentPartPr/>
                <p14:nvPr/>
              </p14:nvContentPartPr>
              <p14:xfrm>
                <a:off x="4274774" y="2468894"/>
                <a:ext cx="277920" cy="115560"/>
              </p14:xfrm>
            </p:contentPart>
          </mc:Choice>
          <mc:Fallback xmlns="">
            <p:pic>
              <p:nvPicPr>
                <p:cNvPr id="16" name="墨迹 15">
                  <a:extLst>
                    <a:ext uri="{FF2B5EF4-FFF2-40B4-BE49-F238E27FC236}">
                      <a16:creationId xmlns:a16="http://schemas.microsoft.com/office/drawing/2014/main" id="{F39BF56F-A910-6771-45F2-62E9BFE86C68}"/>
                    </a:ext>
                  </a:extLst>
                </p:cNvPr>
                <p:cNvPicPr/>
                <p:nvPr/>
              </p:nvPicPr>
              <p:blipFill>
                <a:blip r:embed="rId14"/>
                <a:stretch>
                  <a:fillRect/>
                </a:stretch>
              </p:blipFill>
              <p:spPr>
                <a:xfrm>
                  <a:off x="4268654" y="2462774"/>
                  <a:ext cx="290160" cy="127800"/>
                </a:xfrm>
                <a:prstGeom prst="rect">
                  <a:avLst/>
                </a:prstGeom>
              </p:spPr>
            </p:pic>
          </mc:Fallback>
        </mc:AlternateContent>
      </p:grpSp>
      <p:grpSp>
        <p:nvGrpSpPr>
          <p:cNvPr id="20" name="组合 19">
            <a:extLst>
              <a:ext uri="{FF2B5EF4-FFF2-40B4-BE49-F238E27FC236}">
                <a16:creationId xmlns:a16="http://schemas.microsoft.com/office/drawing/2014/main" id="{B4653413-60AC-6D08-F546-E37616EC2485}"/>
              </a:ext>
            </a:extLst>
          </p:cNvPr>
          <p:cNvGrpSpPr/>
          <p:nvPr/>
        </p:nvGrpSpPr>
        <p:grpSpPr>
          <a:xfrm>
            <a:off x="7036694" y="2718374"/>
            <a:ext cx="682560" cy="156960"/>
            <a:chOff x="7036694" y="2718374"/>
            <a:chExt cx="682560" cy="156960"/>
          </a:xfrm>
        </p:grpSpPr>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2F74B1E5-F1D8-A793-1F1D-19C467EC8AF6}"/>
                    </a:ext>
                  </a:extLst>
                </p14:cNvPr>
                <p14:cNvContentPartPr/>
                <p14:nvPr/>
              </p14:nvContentPartPr>
              <p14:xfrm>
                <a:off x="7036694" y="2766254"/>
                <a:ext cx="608040" cy="49680"/>
              </p14:xfrm>
            </p:contentPart>
          </mc:Choice>
          <mc:Fallback xmlns="">
            <p:pic>
              <p:nvPicPr>
                <p:cNvPr id="18" name="墨迹 17">
                  <a:extLst>
                    <a:ext uri="{FF2B5EF4-FFF2-40B4-BE49-F238E27FC236}">
                      <a16:creationId xmlns:a16="http://schemas.microsoft.com/office/drawing/2014/main" id="{2F74B1E5-F1D8-A793-1F1D-19C467EC8AF6}"/>
                    </a:ext>
                  </a:extLst>
                </p:cNvPr>
                <p:cNvPicPr/>
                <p:nvPr/>
              </p:nvPicPr>
              <p:blipFill>
                <a:blip r:embed="rId16"/>
                <a:stretch>
                  <a:fillRect/>
                </a:stretch>
              </p:blipFill>
              <p:spPr>
                <a:xfrm>
                  <a:off x="7030574" y="2760134"/>
                  <a:ext cx="620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A6199102-BA64-EE65-5C73-0291D639B0BD}"/>
                    </a:ext>
                  </a:extLst>
                </p14:cNvPr>
                <p14:cNvContentPartPr/>
                <p14:nvPr/>
              </p14:nvContentPartPr>
              <p14:xfrm>
                <a:off x="7494974" y="2718374"/>
                <a:ext cx="224280" cy="156960"/>
              </p14:xfrm>
            </p:contentPart>
          </mc:Choice>
          <mc:Fallback xmlns="">
            <p:pic>
              <p:nvPicPr>
                <p:cNvPr id="19" name="墨迹 18">
                  <a:extLst>
                    <a:ext uri="{FF2B5EF4-FFF2-40B4-BE49-F238E27FC236}">
                      <a16:creationId xmlns:a16="http://schemas.microsoft.com/office/drawing/2014/main" id="{A6199102-BA64-EE65-5C73-0291D639B0BD}"/>
                    </a:ext>
                  </a:extLst>
                </p:cNvPr>
                <p:cNvPicPr/>
                <p:nvPr/>
              </p:nvPicPr>
              <p:blipFill>
                <a:blip r:embed="rId18"/>
                <a:stretch>
                  <a:fillRect/>
                </a:stretch>
              </p:blipFill>
              <p:spPr>
                <a:xfrm>
                  <a:off x="7488854" y="2712254"/>
                  <a:ext cx="236520" cy="169200"/>
                </a:xfrm>
                <a:prstGeom prst="rect">
                  <a:avLst/>
                </a:prstGeom>
              </p:spPr>
            </p:pic>
          </mc:Fallback>
        </mc:AlternateContent>
      </p:grpSp>
      <p:grpSp>
        <p:nvGrpSpPr>
          <p:cNvPr id="25" name="组合 24">
            <a:extLst>
              <a:ext uri="{FF2B5EF4-FFF2-40B4-BE49-F238E27FC236}">
                <a16:creationId xmlns:a16="http://schemas.microsoft.com/office/drawing/2014/main" id="{E5871D34-A8DC-63A7-139F-1A3CA8A33573}"/>
              </a:ext>
            </a:extLst>
          </p:cNvPr>
          <p:cNvGrpSpPr/>
          <p:nvPr/>
        </p:nvGrpSpPr>
        <p:grpSpPr>
          <a:xfrm>
            <a:off x="4904054" y="2143454"/>
            <a:ext cx="672120" cy="237240"/>
            <a:chOff x="4904054" y="2143454"/>
            <a:chExt cx="672120" cy="237240"/>
          </a:xfrm>
        </p:grpSpPr>
        <mc:AlternateContent xmlns:mc="http://schemas.openxmlformats.org/markup-compatibility/2006" xmlns:p14="http://schemas.microsoft.com/office/powerpoint/2010/main">
          <mc:Choice Requires="p14">
            <p:contentPart p14:bwMode="auto" r:id="rId19">
              <p14:nvContentPartPr>
                <p14:cNvPr id="21" name="墨迹 20">
                  <a:extLst>
                    <a:ext uri="{FF2B5EF4-FFF2-40B4-BE49-F238E27FC236}">
                      <a16:creationId xmlns:a16="http://schemas.microsoft.com/office/drawing/2014/main" id="{46B373D0-B049-2B67-E6FA-B8A5963DD650}"/>
                    </a:ext>
                  </a:extLst>
                </p14:cNvPr>
                <p14:cNvContentPartPr/>
                <p14:nvPr/>
              </p14:nvContentPartPr>
              <p14:xfrm>
                <a:off x="4904054" y="2208614"/>
                <a:ext cx="157320" cy="172080"/>
              </p14:xfrm>
            </p:contentPart>
          </mc:Choice>
          <mc:Fallback xmlns="">
            <p:pic>
              <p:nvPicPr>
                <p:cNvPr id="21" name="墨迹 20">
                  <a:extLst>
                    <a:ext uri="{FF2B5EF4-FFF2-40B4-BE49-F238E27FC236}">
                      <a16:creationId xmlns:a16="http://schemas.microsoft.com/office/drawing/2014/main" id="{46B373D0-B049-2B67-E6FA-B8A5963DD650}"/>
                    </a:ext>
                  </a:extLst>
                </p:cNvPr>
                <p:cNvPicPr/>
                <p:nvPr/>
              </p:nvPicPr>
              <p:blipFill>
                <a:blip r:embed="rId20"/>
                <a:stretch>
                  <a:fillRect/>
                </a:stretch>
              </p:blipFill>
              <p:spPr>
                <a:xfrm>
                  <a:off x="4897934" y="2202494"/>
                  <a:ext cx="169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墨迹 21">
                  <a:extLst>
                    <a:ext uri="{FF2B5EF4-FFF2-40B4-BE49-F238E27FC236}">
                      <a16:creationId xmlns:a16="http://schemas.microsoft.com/office/drawing/2014/main" id="{EB682010-EEE2-2EAB-D843-D8441C2348AD}"/>
                    </a:ext>
                  </a:extLst>
                </p14:cNvPr>
                <p14:cNvContentPartPr/>
                <p14:nvPr/>
              </p14:nvContentPartPr>
              <p14:xfrm>
                <a:off x="5178014" y="2234174"/>
                <a:ext cx="144720" cy="82800"/>
              </p14:xfrm>
            </p:contentPart>
          </mc:Choice>
          <mc:Fallback xmlns="">
            <p:pic>
              <p:nvPicPr>
                <p:cNvPr id="22" name="墨迹 21">
                  <a:extLst>
                    <a:ext uri="{FF2B5EF4-FFF2-40B4-BE49-F238E27FC236}">
                      <a16:creationId xmlns:a16="http://schemas.microsoft.com/office/drawing/2014/main" id="{EB682010-EEE2-2EAB-D843-D8441C2348AD}"/>
                    </a:ext>
                  </a:extLst>
                </p:cNvPr>
                <p:cNvPicPr/>
                <p:nvPr/>
              </p:nvPicPr>
              <p:blipFill>
                <a:blip r:embed="rId22"/>
                <a:stretch>
                  <a:fillRect/>
                </a:stretch>
              </p:blipFill>
              <p:spPr>
                <a:xfrm>
                  <a:off x="5171894" y="2228054"/>
                  <a:ext cx="1569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16C632C5-D4FD-5EFC-3F9D-816918D6C1E9}"/>
                    </a:ext>
                  </a:extLst>
                </p14:cNvPr>
                <p14:cNvContentPartPr/>
                <p14:nvPr/>
              </p14:nvContentPartPr>
              <p14:xfrm>
                <a:off x="5225894" y="2240294"/>
                <a:ext cx="70560" cy="64440"/>
              </p14:xfrm>
            </p:contentPart>
          </mc:Choice>
          <mc:Fallback xmlns="">
            <p:pic>
              <p:nvPicPr>
                <p:cNvPr id="23" name="墨迹 22">
                  <a:extLst>
                    <a:ext uri="{FF2B5EF4-FFF2-40B4-BE49-F238E27FC236}">
                      <a16:creationId xmlns:a16="http://schemas.microsoft.com/office/drawing/2014/main" id="{16C632C5-D4FD-5EFC-3F9D-816918D6C1E9}"/>
                    </a:ext>
                  </a:extLst>
                </p:cNvPr>
                <p:cNvPicPr/>
                <p:nvPr/>
              </p:nvPicPr>
              <p:blipFill>
                <a:blip r:embed="rId24"/>
                <a:stretch>
                  <a:fillRect/>
                </a:stretch>
              </p:blipFill>
              <p:spPr>
                <a:xfrm>
                  <a:off x="5219774" y="2234174"/>
                  <a:ext cx="82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8C99C888-A7AF-8E8E-FBD1-AC9B36A326A5}"/>
                    </a:ext>
                  </a:extLst>
                </p14:cNvPr>
                <p14:cNvContentPartPr/>
                <p14:nvPr/>
              </p14:nvContentPartPr>
              <p14:xfrm>
                <a:off x="5411654" y="2143454"/>
                <a:ext cx="164520" cy="187920"/>
              </p14:xfrm>
            </p:contentPart>
          </mc:Choice>
          <mc:Fallback xmlns="">
            <p:pic>
              <p:nvPicPr>
                <p:cNvPr id="24" name="墨迹 23">
                  <a:extLst>
                    <a:ext uri="{FF2B5EF4-FFF2-40B4-BE49-F238E27FC236}">
                      <a16:creationId xmlns:a16="http://schemas.microsoft.com/office/drawing/2014/main" id="{8C99C888-A7AF-8E8E-FBD1-AC9B36A326A5}"/>
                    </a:ext>
                  </a:extLst>
                </p:cNvPr>
                <p:cNvPicPr/>
                <p:nvPr/>
              </p:nvPicPr>
              <p:blipFill>
                <a:blip r:embed="rId26"/>
                <a:stretch>
                  <a:fillRect/>
                </a:stretch>
              </p:blipFill>
              <p:spPr>
                <a:xfrm>
                  <a:off x="5405534" y="2137334"/>
                  <a:ext cx="176760" cy="200160"/>
                </a:xfrm>
                <a:prstGeom prst="rect">
                  <a:avLst/>
                </a:prstGeom>
              </p:spPr>
            </p:pic>
          </mc:Fallback>
        </mc:AlternateContent>
      </p:grpSp>
      <p:sp>
        <p:nvSpPr>
          <p:cNvPr id="42" name="文本框 41">
            <a:extLst>
              <a:ext uri="{FF2B5EF4-FFF2-40B4-BE49-F238E27FC236}">
                <a16:creationId xmlns:a16="http://schemas.microsoft.com/office/drawing/2014/main" id="{59530AC7-F387-810E-E806-A782FC1F4133}"/>
              </a:ext>
            </a:extLst>
          </p:cNvPr>
          <p:cNvSpPr txBox="1"/>
          <p:nvPr/>
        </p:nvSpPr>
        <p:spPr>
          <a:xfrm>
            <a:off x="8071121" y="2403734"/>
            <a:ext cx="2864312" cy="879087"/>
          </a:xfrm>
          <a:prstGeom prst="rect">
            <a:avLst/>
          </a:prstGeom>
          <a:noFill/>
        </p:spPr>
        <p:txBody>
          <a:bodyPr wrap="square" rtlCol="0">
            <a:spAutoFit/>
          </a:bodyPr>
          <a:lstStyle/>
          <a:p>
            <a:pPr>
              <a:lnSpc>
                <a:spcPct val="150000"/>
              </a:lnSpc>
            </a:pPr>
            <a:r>
              <a:rPr lang="en-US" altLang="zh-CN" dirty="0"/>
              <a:t>log                 =  log      +  log</a:t>
            </a:r>
          </a:p>
          <a:p>
            <a:pPr>
              <a:lnSpc>
                <a:spcPct val="150000"/>
              </a:lnSpc>
            </a:pPr>
            <a:r>
              <a:rPr lang="zh-CN" altLang="en-US" dirty="0"/>
              <a:t>把连乘改为连加</a:t>
            </a:r>
          </a:p>
        </p:txBody>
      </p:sp>
      <p:grpSp>
        <p:nvGrpSpPr>
          <p:cNvPr id="43" name="组合 42">
            <a:extLst>
              <a:ext uri="{FF2B5EF4-FFF2-40B4-BE49-F238E27FC236}">
                <a16:creationId xmlns:a16="http://schemas.microsoft.com/office/drawing/2014/main" id="{6B20DC6E-E811-AA74-E79E-CB5BE9B37B49}"/>
              </a:ext>
            </a:extLst>
          </p:cNvPr>
          <p:cNvGrpSpPr/>
          <p:nvPr/>
        </p:nvGrpSpPr>
        <p:grpSpPr>
          <a:xfrm>
            <a:off x="8549414" y="2553854"/>
            <a:ext cx="672120" cy="237240"/>
            <a:chOff x="4904054" y="2143454"/>
            <a:chExt cx="672120" cy="237240"/>
          </a:xfrm>
        </p:grpSpPr>
        <mc:AlternateContent xmlns:mc="http://schemas.openxmlformats.org/markup-compatibility/2006" xmlns:p14="http://schemas.microsoft.com/office/powerpoint/2010/main">
          <mc:Choice Requires="p14">
            <p:contentPart p14:bwMode="auto" r:id="rId27">
              <p14:nvContentPartPr>
                <p14:cNvPr id="44" name="墨迹 43">
                  <a:extLst>
                    <a:ext uri="{FF2B5EF4-FFF2-40B4-BE49-F238E27FC236}">
                      <a16:creationId xmlns:a16="http://schemas.microsoft.com/office/drawing/2014/main" id="{B48127E4-25DB-BCC0-1BFB-36FB64DE4318}"/>
                    </a:ext>
                  </a:extLst>
                </p14:cNvPr>
                <p14:cNvContentPartPr/>
                <p14:nvPr/>
              </p14:nvContentPartPr>
              <p14:xfrm>
                <a:off x="4904054" y="2208614"/>
                <a:ext cx="157320" cy="172080"/>
              </p14:xfrm>
            </p:contentPart>
          </mc:Choice>
          <mc:Fallback xmlns="">
            <p:pic>
              <p:nvPicPr>
                <p:cNvPr id="44" name="墨迹 43">
                  <a:extLst>
                    <a:ext uri="{FF2B5EF4-FFF2-40B4-BE49-F238E27FC236}">
                      <a16:creationId xmlns:a16="http://schemas.microsoft.com/office/drawing/2014/main" id="{B48127E4-25DB-BCC0-1BFB-36FB64DE4318}"/>
                    </a:ext>
                  </a:extLst>
                </p:cNvPr>
                <p:cNvPicPr/>
                <p:nvPr/>
              </p:nvPicPr>
              <p:blipFill>
                <a:blip r:embed="rId20"/>
                <a:stretch>
                  <a:fillRect/>
                </a:stretch>
              </p:blipFill>
              <p:spPr>
                <a:xfrm>
                  <a:off x="4897934" y="2202494"/>
                  <a:ext cx="169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墨迹 44">
                  <a:extLst>
                    <a:ext uri="{FF2B5EF4-FFF2-40B4-BE49-F238E27FC236}">
                      <a16:creationId xmlns:a16="http://schemas.microsoft.com/office/drawing/2014/main" id="{D37EDEFC-055A-D966-2C94-365156648679}"/>
                    </a:ext>
                  </a:extLst>
                </p14:cNvPr>
                <p14:cNvContentPartPr/>
                <p14:nvPr/>
              </p14:nvContentPartPr>
              <p14:xfrm>
                <a:off x="5178014" y="2234174"/>
                <a:ext cx="144720" cy="82800"/>
              </p14:xfrm>
            </p:contentPart>
          </mc:Choice>
          <mc:Fallback xmlns="">
            <p:pic>
              <p:nvPicPr>
                <p:cNvPr id="45" name="墨迹 44">
                  <a:extLst>
                    <a:ext uri="{FF2B5EF4-FFF2-40B4-BE49-F238E27FC236}">
                      <a16:creationId xmlns:a16="http://schemas.microsoft.com/office/drawing/2014/main" id="{D37EDEFC-055A-D966-2C94-365156648679}"/>
                    </a:ext>
                  </a:extLst>
                </p:cNvPr>
                <p:cNvPicPr/>
                <p:nvPr/>
              </p:nvPicPr>
              <p:blipFill>
                <a:blip r:embed="rId22"/>
                <a:stretch>
                  <a:fillRect/>
                </a:stretch>
              </p:blipFill>
              <p:spPr>
                <a:xfrm>
                  <a:off x="5171894" y="2228054"/>
                  <a:ext cx="1569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墨迹 45">
                  <a:extLst>
                    <a:ext uri="{FF2B5EF4-FFF2-40B4-BE49-F238E27FC236}">
                      <a16:creationId xmlns:a16="http://schemas.microsoft.com/office/drawing/2014/main" id="{CCFEC14C-C455-D4FF-03D9-927A2FBB7E71}"/>
                    </a:ext>
                  </a:extLst>
                </p14:cNvPr>
                <p14:cNvContentPartPr/>
                <p14:nvPr/>
              </p14:nvContentPartPr>
              <p14:xfrm>
                <a:off x="5225894" y="2240294"/>
                <a:ext cx="70560" cy="64440"/>
              </p14:xfrm>
            </p:contentPart>
          </mc:Choice>
          <mc:Fallback xmlns="">
            <p:pic>
              <p:nvPicPr>
                <p:cNvPr id="46" name="墨迹 45">
                  <a:extLst>
                    <a:ext uri="{FF2B5EF4-FFF2-40B4-BE49-F238E27FC236}">
                      <a16:creationId xmlns:a16="http://schemas.microsoft.com/office/drawing/2014/main" id="{CCFEC14C-C455-D4FF-03D9-927A2FBB7E71}"/>
                    </a:ext>
                  </a:extLst>
                </p:cNvPr>
                <p:cNvPicPr/>
                <p:nvPr/>
              </p:nvPicPr>
              <p:blipFill>
                <a:blip r:embed="rId24"/>
                <a:stretch>
                  <a:fillRect/>
                </a:stretch>
              </p:blipFill>
              <p:spPr>
                <a:xfrm>
                  <a:off x="5219774" y="2234174"/>
                  <a:ext cx="82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墨迹 46">
                  <a:extLst>
                    <a:ext uri="{FF2B5EF4-FFF2-40B4-BE49-F238E27FC236}">
                      <a16:creationId xmlns:a16="http://schemas.microsoft.com/office/drawing/2014/main" id="{C607DCBD-9C0A-C3A6-48CF-64E4113868F1}"/>
                    </a:ext>
                  </a:extLst>
                </p14:cNvPr>
                <p14:cNvContentPartPr/>
                <p14:nvPr/>
              </p14:nvContentPartPr>
              <p14:xfrm>
                <a:off x="5411654" y="2143454"/>
                <a:ext cx="164520" cy="187920"/>
              </p14:xfrm>
            </p:contentPart>
          </mc:Choice>
          <mc:Fallback xmlns="">
            <p:pic>
              <p:nvPicPr>
                <p:cNvPr id="47" name="墨迹 46">
                  <a:extLst>
                    <a:ext uri="{FF2B5EF4-FFF2-40B4-BE49-F238E27FC236}">
                      <a16:creationId xmlns:a16="http://schemas.microsoft.com/office/drawing/2014/main" id="{C607DCBD-9C0A-C3A6-48CF-64E4113868F1}"/>
                    </a:ext>
                  </a:extLst>
                </p:cNvPr>
                <p:cNvPicPr/>
                <p:nvPr/>
              </p:nvPicPr>
              <p:blipFill>
                <a:blip r:embed="rId26"/>
                <a:stretch>
                  <a:fillRect/>
                </a:stretch>
              </p:blipFill>
              <p:spPr>
                <a:xfrm>
                  <a:off x="5405534" y="2137334"/>
                  <a:ext cx="17676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9" name="墨迹 48">
                <a:extLst>
                  <a:ext uri="{FF2B5EF4-FFF2-40B4-BE49-F238E27FC236}">
                    <a16:creationId xmlns:a16="http://schemas.microsoft.com/office/drawing/2014/main" id="{2AE05C4A-704B-73A4-CBD6-F3B51D52484A}"/>
                  </a:ext>
                </a:extLst>
              </p14:cNvPr>
              <p14:cNvContentPartPr/>
              <p14:nvPr/>
            </p14:nvContentPartPr>
            <p14:xfrm>
              <a:off x="9869534" y="2623694"/>
              <a:ext cx="199800" cy="162360"/>
            </p14:xfrm>
          </p:contentPart>
        </mc:Choice>
        <mc:Fallback xmlns="">
          <p:pic>
            <p:nvPicPr>
              <p:cNvPr id="49" name="墨迹 48">
                <a:extLst>
                  <a:ext uri="{FF2B5EF4-FFF2-40B4-BE49-F238E27FC236}">
                    <a16:creationId xmlns:a16="http://schemas.microsoft.com/office/drawing/2014/main" id="{2AE05C4A-704B-73A4-CBD6-F3B51D52484A}"/>
                  </a:ext>
                </a:extLst>
              </p:cNvPr>
              <p:cNvPicPr/>
              <p:nvPr/>
            </p:nvPicPr>
            <p:blipFill>
              <a:blip r:embed="rId32"/>
              <a:stretch>
                <a:fillRect/>
              </a:stretch>
            </p:blipFill>
            <p:spPr>
              <a:xfrm>
                <a:off x="9863414" y="2617574"/>
                <a:ext cx="212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墨迹 49">
                <a:extLst>
                  <a:ext uri="{FF2B5EF4-FFF2-40B4-BE49-F238E27FC236}">
                    <a16:creationId xmlns:a16="http://schemas.microsoft.com/office/drawing/2014/main" id="{8ED830F5-3663-CC85-3932-D1A89CDC2B1D}"/>
                  </a:ext>
                </a:extLst>
              </p14:cNvPr>
              <p14:cNvContentPartPr/>
              <p14:nvPr/>
            </p14:nvContentPartPr>
            <p14:xfrm>
              <a:off x="10675934" y="2518574"/>
              <a:ext cx="68040" cy="239040"/>
            </p14:xfrm>
          </p:contentPart>
        </mc:Choice>
        <mc:Fallback xmlns="">
          <p:pic>
            <p:nvPicPr>
              <p:cNvPr id="50" name="墨迹 49">
                <a:extLst>
                  <a:ext uri="{FF2B5EF4-FFF2-40B4-BE49-F238E27FC236}">
                    <a16:creationId xmlns:a16="http://schemas.microsoft.com/office/drawing/2014/main" id="{8ED830F5-3663-CC85-3932-D1A89CDC2B1D}"/>
                  </a:ext>
                </a:extLst>
              </p:cNvPr>
              <p:cNvPicPr/>
              <p:nvPr/>
            </p:nvPicPr>
            <p:blipFill>
              <a:blip r:embed="rId34"/>
              <a:stretch>
                <a:fillRect/>
              </a:stretch>
            </p:blipFill>
            <p:spPr>
              <a:xfrm>
                <a:off x="10669814" y="2512454"/>
                <a:ext cx="80280" cy="251280"/>
              </a:xfrm>
              <a:prstGeom prst="rect">
                <a:avLst/>
              </a:prstGeom>
            </p:spPr>
          </p:pic>
        </mc:Fallback>
      </mc:AlternateContent>
      <p:sp>
        <p:nvSpPr>
          <p:cNvPr id="51" name="文本框 50">
            <a:extLst>
              <a:ext uri="{FF2B5EF4-FFF2-40B4-BE49-F238E27FC236}">
                <a16:creationId xmlns:a16="http://schemas.microsoft.com/office/drawing/2014/main" id="{D0D55C10-EDBD-C63A-3F53-296AB87213D9}"/>
              </a:ext>
            </a:extLst>
          </p:cNvPr>
          <p:cNvSpPr txBox="1"/>
          <p:nvPr/>
        </p:nvSpPr>
        <p:spPr>
          <a:xfrm>
            <a:off x="4904054" y="4292641"/>
            <a:ext cx="1796627" cy="369332"/>
          </a:xfrm>
          <a:prstGeom prst="rect">
            <a:avLst/>
          </a:prstGeom>
          <a:noFill/>
        </p:spPr>
        <p:txBody>
          <a:bodyPr wrap="square" rtlCol="0">
            <a:spAutoFit/>
          </a:bodyPr>
          <a:lstStyle/>
          <a:p>
            <a:r>
              <a:rPr lang="zh-CN" altLang="en-US" dirty="0"/>
              <a:t>期望最大</a:t>
            </a:r>
          </a:p>
        </p:txBody>
      </p:sp>
      <p:grpSp>
        <p:nvGrpSpPr>
          <p:cNvPr id="56" name="组合 55">
            <a:extLst>
              <a:ext uri="{FF2B5EF4-FFF2-40B4-BE49-F238E27FC236}">
                <a16:creationId xmlns:a16="http://schemas.microsoft.com/office/drawing/2014/main" id="{E439119E-D663-F500-30AA-6AA79D3C04B5}"/>
              </a:ext>
            </a:extLst>
          </p:cNvPr>
          <p:cNvGrpSpPr/>
          <p:nvPr/>
        </p:nvGrpSpPr>
        <p:grpSpPr>
          <a:xfrm>
            <a:off x="2779334" y="4646894"/>
            <a:ext cx="1756440" cy="312120"/>
            <a:chOff x="2779334" y="4646894"/>
            <a:chExt cx="1756440" cy="312120"/>
          </a:xfrm>
        </p:grpSpPr>
        <mc:AlternateContent xmlns:mc="http://schemas.openxmlformats.org/markup-compatibility/2006" xmlns:p14="http://schemas.microsoft.com/office/powerpoint/2010/main">
          <mc:Choice Requires="p14">
            <p:contentPart p14:bwMode="auto" r:id="rId35">
              <p14:nvContentPartPr>
                <p14:cNvPr id="52" name="墨迹 51">
                  <a:extLst>
                    <a:ext uri="{FF2B5EF4-FFF2-40B4-BE49-F238E27FC236}">
                      <a16:creationId xmlns:a16="http://schemas.microsoft.com/office/drawing/2014/main" id="{94B7E6CC-0BD7-BF7C-1045-4D960698F86F}"/>
                    </a:ext>
                  </a:extLst>
                </p14:cNvPr>
                <p14:cNvContentPartPr/>
                <p14:nvPr/>
              </p14:nvContentPartPr>
              <p14:xfrm>
                <a:off x="2779334" y="4646894"/>
                <a:ext cx="1756440" cy="119520"/>
              </p14:xfrm>
            </p:contentPart>
          </mc:Choice>
          <mc:Fallback xmlns="">
            <p:pic>
              <p:nvPicPr>
                <p:cNvPr id="52" name="墨迹 51">
                  <a:extLst>
                    <a:ext uri="{FF2B5EF4-FFF2-40B4-BE49-F238E27FC236}">
                      <a16:creationId xmlns:a16="http://schemas.microsoft.com/office/drawing/2014/main" id="{94B7E6CC-0BD7-BF7C-1045-4D960698F86F}"/>
                    </a:ext>
                  </a:extLst>
                </p:cNvPr>
                <p:cNvPicPr/>
                <p:nvPr/>
              </p:nvPicPr>
              <p:blipFill>
                <a:blip r:embed="rId36"/>
                <a:stretch>
                  <a:fillRect/>
                </a:stretch>
              </p:blipFill>
              <p:spPr>
                <a:xfrm>
                  <a:off x="2773214" y="4640774"/>
                  <a:ext cx="1768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墨迹 52">
                  <a:extLst>
                    <a:ext uri="{FF2B5EF4-FFF2-40B4-BE49-F238E27FC236}">
                      <a16:creationId xmlns:a16="http://schemas.microsoft.com/office/drawing/2014/main" id="{D3EF4034-2743-AD0D-CEBB-2E282B9FC9C9}"/>
                    </a:ext>
                  </a:extLst>
                </p14:cNvPr>
                <p14:cNvContentPartPr/>
                <p14:nvPr/>
              </p14:nvContentPartPr>
              <p14:xfrm>
                <a:off x="3460454" y="4820054"/>
                <a:ext cx="39960" cy="101520"/>
              </p14:xfrm>
            </p:contentPart>
          </mc:Choice>
          <mc:Fallback xmlns="">
            <p:pic>
              <p:nvPicPr>
                <p:cNvPr id="53" name="墨迹 52">
                  <a:extLst>
                    <a:ext uri="{FF2B5EF4-FFF2-40B4-BE49-F238E27FC236}">
                      <a16:creationId xmlns:a16="http://schemas.microsoft.com/office/drawing/2014/main" id="{D3EF4034-2743-AD0D-CEBB-2E282B9FC9C9}"/>
                    </a:ext>
                  </a:extLst>
                </p:cNvPr>
                <p:cNvPicPr/>
                <p:nvPr/>
              </p:nvPicPr>
              <p:blipFill>
                <a:blip r:embed="rId38"/>
                <a:stretch>
                  <a:fillRect/>
                </a:stretch>
              </p:blipFill>
              <p:spPr>
                <a:xfrm>
                  <a:off x="3454334" y="4813934"/>
                  <a:ext cx="52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 name="墨迹 53">
                  <a:extLst>
                    <a:ext uri="{FF2B5EF4-FFF2-40B4-BE49-F238E27FC236}">
                      <a16:creationId xmlns:a16="http://schemas.microsoft.com/office/drawing/2014/main" id="{5C0924CF-F154-2A50-1440-2C458B8DE14A}"/>
                    </a:ext>
                  </a:extLst>
                </p14:cNvPr>
                <p14:cNvContentPartPr/>
                <p14:nvPr/>
              </p14:nvContentPartPr>
              <p14:xfrm>
                <a:off x="3494654" y="4844174"/>
                <a:ext cx="54000" cy="78480"/>
              </p14:xfrm>
            </p:contentPart>
          </mc:Choice>
          <mc:Fallback xmlns="">
            <p:pic>
              <p:nvPicPr>
                <p:cNvPr id="54" name="墨迹 53">
                  <a:extLst>
                    <a:ext uri="{FF2B5EF4-FFF2-40B4-BE49-F238E27FC236}">
                      <a16:creationId xmlns:a16="http://schemas.microsoft.com/office/drawing/2014/main" id="{5C0924CF-F154-2A50-1440-2C458B8DE14A}"/>
                    </a:ext>
                  </a:extLst>
                </p:cNvPr>
                <p:cNvPicPr/>
                <p:nvPr/>
              </p:nvPicPr>
              <p:blipFill>
                <a:blip r:embed="rId40"/>
                <a:stretch>
                  <a:fillRect/>
                </a:stretch>
              </p:blipFill>
              <p:spPr>
                <a:xfrm>
                  <a:off x="3488534" y="4838054"/>
                  <a:ext cx="66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5" name="墨迹 54">
                  <a:extLst>
                    <a:ext uri="{FF2B5EF4-FFF2-40B4-BE49-F238E27FC236}">
                      <a16:creationId xmlns:a16="http://schemas.microsoft.com/office/drawing/2014/main" id="{0A30A607-78E5-F05C-0842-3520BE8A977C}"/>
                    </a:ext>
                  </a:extLst>
                </p14:cNvPr>
                <p14:cNvContentPartPr/>
                <p14:nvPr/>
              </p14:nvContentPartPr>
              <p14:xfrm>
                <a:off x="3445334" y="4884854"/>
                <a:ext cx="117720" cy="74160"/>
              </p14:xfrm>
            </p:contentPart>
          </mc:Choice>
          <mc:Fallback xmlns="">
            <p:pic>
              <p:nvPicPr>
                <p:cNvPr id="55" name="墨迹 54">
                  <a:extLst>
                    <a:ext uri="{FF2B5EF4-FFF2-40B4-BE49-F238E27FC236}">
                      <a16:creationId xmlns:a16="http://schemas.microsoft.com/office/drawing/2014/main" id="{0A30A607-78E5-F05C-0842-3520BE8A977C}"/>
                    </a:ext>
                  </a:extLst>
                </p:cNvPr>
                <p:cNvPicPr/>
                <p:nvPr/>
              </p:nvPicPr>
              <p:blipFill>
                <a:blip r:embed="rId42"/>
                <a:stretch>
                  <a:fillRect/>
                </a:stretch>
              </p:blipFill>
              <p:spPr>
                <a:xfrm>
                  <a:off x="3439214" y="4878734"/>
                  <a:ext cx="129960" cy="8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7" name="墨迹 56">
                <a:extLst>
                  <a:ext uri="{FF2B5EF4-FFF2-40B4-BE49-F238E27FC236}">
                    <a16:creationId xmlns:a16="http://schemas.microsoft.com/office/drawing/2014/main" id="{9D694F77-1D1A-E65C-95FC-6E3A89321371}"/>
                  </a:ext>
                </a:extLst>
              </p14:cNvPr>
              <p14:cNvContentPartPr/>
              <p14:nvPr/>
            </p14:nvContentPartPr>
            <p14:xfrm>
              <a:off x="1562174" y="5333414"/>
              <a:ext cx="3099240" cy="177120"/>
            </p14:xfrm>
          </p:contentPart>
        </mc:Choice>
        <mc:Fallback xmlns="">
          <p:pic>
            <p:nvPicPr>
              <p:cNvPr id="57" name="墨迹 56">
                <a:extLst>
                  <a:ext uri="{FF2B5EF4-FFF2-40B4-BE49-F238E27FC236}">
                    <a16:creationId xmlns:a16="http://schemas.microsoft.com/office/drawing/2014/main" id="{9D694F77-1D1A-E65C-95FC-6E3A89321371}"/>
                  </a:ext>
                </a:extLst>
              </p:cNvPr>
              <p:cNvPicPr/>
              <p:nvPr/>
            </p:nvPicPr>
            <p:blipFill>
              <a:blip r:embed="rId44"/>
              <a:stretch>
                <a:fillRect/>
              </a:stretch>
            </p:blipFill>
            <p:spPr>
              <a:xfrm>
                <a:off x="1556054" y="5327294"/>
                <a:ext cx="3111480" cy="189360"/>
              </a:xfrm>
              <a:prstGeom prst="rect">
                <a:avLst/>
              </a:prstGeom>
            </p:spPr>
          </p:pic>
        </mc:Fallback>
      </mc:AlternateContent>
      <p:grpSp>
        <p:nvGrpSpPr>
          <p:cNvPr id="63" name="组合 62">
            <a:extLst>
              <a:ext uri="{FF2B5EF4-FFF2-40B4-BE49-F238E27FC236}">
                <a16:creationId xmlns:a16="http://schemas.microsoft.com/office/drawing/2014/main" id="{D86D064B-0623-76AB-FD19-17EBEF853A9B}"/>
              </a:ext>
            </a:extLst>
          </p:cNvPr>
          <p:cNvGrpSpPr/>
          <p:nvPr/>
        </p:nvGrpSpPr>
        <p:grpSpPr>
          <a:xfrm>
            <a:off x="4989014" y="4741214"/>
            <a:ext cx="2913840" cy="927360"/>
            <a:chOff x="4989014" y="4741214"/>
            <a:chExt cx="2913840" cy="927360"/>
          </a:xfrm>
        </p:grpSpPr>
        <mc:AlternateContent xmlns:mc="http://schemas.openxmlformats.org/markup-compatibility/2006" xmlns:p14="http://schemas.microsoft.com/office/powerpoint/2010/main">
          <mc:Choice Requires="p14">
            <p:contentPart p14:bwMode="auto" r:id="rId45">
              <p14:nvContentPartPr>
                <p14:cNvPr id="60" name="墨迹 59">
                  <a:extLst>
                    <a:ext uri="{FF2B5EF4-FFF2-40B4-BE49-F238E27FC236}">
                      <a16:creationId xmlns:a16="http://schemas.microsoft.com/office/drawing/2014/main" id="{003809FD-A406-D057-560A-5DCE373FA19E}"/>
                    </a:ext>
                  </a:extLst>
                </p14:cNvPr>
                <p14:cNvContentPartPr/>
                <p14:nvPr/>
              </p14:nvContentPartPr>
              <p14:xfrm>
                <a:off x="4989014" y="4741214"/>
                <a:ext cx="2648880" cy="927360"/>
              </p14:xfrm>
            </p:contentPart>
          </mc:Choice>
          <mc:Fallback xmlns="">
            <p:pic>
              <p:nvPicPr>
                <p:cNvPr id="60" name="墨迹 59">
                  <a:extLst>
                    <a:ext uri="{FF2B5EF4-FFF2-40B4-BE49-F238E27FC236}">
                      <a16:creationId xmlns:a16="http://schemas.microsoft.com/office/drawing/2014/main" id="{003809FD-A406-D057-560A-5DCE373FA19E}"/>
                    </a:ext>
                  </a:extLst>
                </p:cNvPr>
                <p:cNvPicPr/>
                <p:nvPr/>
              </p:nvPicPr>
              <p:blipFill>
                <a:blip r:embed="rId46"/>
                <a:stretch>
                  <a:fillRect/>
                </a:stretch>
              </p:blipFill>
              <p:spPr>
                <a:xfrm>
                  <a:off x="4982894" y="4735094"/>
                  <a:ext cx="2661120" cy="93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墨迹 60">
                  <a:extLst>
                    <a:ext uri="{FF2B5EF4-FFF2-40B4-BE49-F238E27FC236}">
                      <a16:creationId xmlns:a16="http://schemas.microsoft.com/office/drawing/2014/main" id="{F7115AB1-1F2D-B1AB-B603-47CF3833B9EE}"/>
                    </a:ext>
                  </a:extLst>
                </p14:cNvPr>
                <p14:cNvContentPartPr/>
                <p14:nvPr/>
              </p14:nvContentPartPr>
              <p14:xfrm>
                <a:off x="7472654" y="4914374"/>
                <a:ext cx="306000" cy="87480"/>
              </p14:xfrm>
            </p:contentPart>
          </mc:Choice>
          <mc:Fallback xmlns="">
            <p:pic>
              <p:nvPicPr>
                <p:cNvPr id="61" name="墨迹 60">
                  <a:extLst>
                    <a:ext uri="{FF2B5EF4-FFF2-40B4-BE49-F238E27FC236}">
                      <a16:creationId xmlns:a16="http://schemas.microsoft.com/office/drawing/2014/main" id="{F7115AB1-1F2D-B1AB-B603-47CF3833B9EE}"/>
                    </a:ext>
                  </a:extLst>
                </p:cNvPr>
                <p:cNvPicPr/>
                <p:nvPr/>
              </p:nvPicPr>
              <p:blipFill>
                <a:blip r:embed="rId48"/>
                <a:stretch>
                  <a:fillRect/>
                </a:stretch>
              </p:blipFill>
              <p:spPr>
                <a:xfrm>
                  <a:off x="7466534" y="4908254"/>
                  <a:ext cx="318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墨迹 61">
                  <a:extLst>
                    <a:ext uri="{FF2B5EF4-FFF2-40B4-BE49-F238E27FC236}">
                      <a16:creationId xmlns:a16="http://schemas.microsoft.com/office/drawing/2014/main" id="{E03EB3EB-F899-8965-AF89-408BF4569A02}"/>
                    </a:ext>
                  </a:extLst>
                </p14:cNvPr>
                <p14:cNvContentPartPr/>
                <p14:nvPr/>
              </p14:nvContentPartPr>
              <p14:xfrm>
                <a:off x="7744814" y="4849934"/>
                <a:ext cx="158040" cy="135000"/>
              </p14:xfrm>
            </p:contentPart>
          </mc:Choice>
          <mc:Fallback xmlns="">
            <p:pic>
              <p:nvPicPr>
                <p:cNvPr id="62" name="墨迹 61">
                  <a:extLst>
                    <a:ext uri="{FF2B5EF4-FFF2-40B4-BE49-F238E27FC236}">
                      <a16:creationId xmlns:a16="http://schemas.microsoft.com/office/drawing/2014/main" id="{E03EB3EB-F899-8965-AF89-408BF4569A02}"/>
                    </a:ext>
                  </a:extLst>
                </p:cNvPr>
                <p:cNvPicPr/>
                <p:nvPr/>
              </p:nvPicPr>
              <p:blipFill>
                <a:blip r:embed="rId50"/>
                <a:stretch>
                  <a:fillRect/>
                </a:stretch>
              </p:blipFill>
              <p:spPr>
                <a:xfrm>
                  <a:off x="7738694" y="4843814"/>
                  <a:ext cx="170280" cy="147240"/>
                </a:xfrm>
                <a:prstGeom prst="rect">
                  <a:avLst/>
                </a:prstGeom>
              </p:spPr>
            </p:pic>
          </mc:Fallback>
        </mc:AlternateContent>
      </p:grpSp>
      <p:sp>
        <p:nvSpPr>
          <p:cNvPr id="67" name="文本框 66">
            <a:extLst>
              <a:ext uri="{FF2B5EF4-FFF2-40B4-BE49-F238E27FC236}">
                <a16:creationId xmlns:a16="http://schemas.microsoft.com/office/drawing/2014/main" id="{3097E097-203E-2F2A-1A43-861ABEEA9F04}"/>
              </a:ext>
            </a:extLst>
          </p:cNvPr>
          <p:cNvSpPr txBox="1"/>
          <p:nvPr/>
        </p:nvSpPr>
        <p:spPr>
          <a:xfrm>
            <a:off x="8150876" y="4547777"/>
            <a:ext cx="3808991" cy="879087"/>
          </a:xfrm>
          <a:prstGeom prst="rect">
            <a:avLst/>
          </a:prstGeom>
          <a:noFill/>
        </p:spPr>
        <p:txBody>
          <a:bodyPr wrap="square" rtlCol="0">
            <a:spAutoFit/>
          </a:bodyPr>
          <a:lstStyle/>
          <a:p>
            <a:pPr>
              <a:lnSpc>
                <a:spcPct val="150000"/>
              </a:lnSpc>
            </a:pPr>
            <a:r>
              <a:rPr lang="zh-CN" altLang="en-US" dirty="0"/>
              <a:t>与      无关，相当于减一个常数项，</a:t>
            </a:r>
            <a:endParaRPr lang="en-US" altLang="zh-CN" dirty="0"/>
          </a:p>
          <a:p>
            <a:pPr>
              <a:lnSpc>
                <a:spcPct val="150000"/>
              </a:lnSpc>
            </a:pPr>
            <a:r>
              <a:rPr lang="zh-CN" altLang="en-US" dirty="0"/>
              <a:t>对优化无影响</a:t>
            </a:r>
          </a:p>
        </p:txBody>
      </p:sp>
      <p:pic>
        <p:nvPicPr>
          <p:cNvPr id="68" name="图片 67">
            <a:extLst>
              <a:ext uri="{FF2B5EF4-FFF2-40B4-BE49-F238E27FC236}">
                <a16:creationId xmlns:a16="http://schemas.microsoft.com/office/drawing/2014/main" id="{C6856361-952B-827C-CFBE-F30F8D202F91}"/>
              </a:ext>
            </a:extLst>
          </p:cNvPr>
          <p:cNvPicPr>
            <a:picLocks noChangeAspect="1"/>
          </p:cNvPicPr>
          <p:nvPr/>
        </p:nvPicPr>
        <p:blipFill>
          <a:blip r:embed="rId51"/>
          <a:stretch>
            <a:fillRect/>
          </a:stretch>
        </p:blipFill>
        <p:spPr>
          <a:xfrm>
            <a:off x="7719254" y="5820434"/>
            <a:ext cx="3143250" cy="828675"/>
          </a:xfrm>
          <a:prstGeom prst="rect">
            <a:avLst/>
          </a:prstGeom>
        </p:spPr>
      </p:pic>
      <p:grpSp>
        <p:nvGrpSpPr>
          <p:cNvPr id="71" name="组合 70">
            <a:extLst>
              <a:ext uri="{FF2B5EF4-FFF2-40B4-BE49-F238E27FC236}">
                <a16:creationId xmlns:a16="http://schemas.microsoft.com/office/drawing/2014/main" id="{B1DDEC99-6554-8B73-BA11-0372D3D2BA34}"/>
              </a:ext>
            </a:extLst>
          </p:cNvPr>
          <p:cNvGrpSpPr/>
          <p:nvPr/>
        </p:nvGrpSpPr>
        <p:grpSpPr>
          <a:xfrm>
            <a:off x="2124494" y="4831934"/>
            <a:ext cx="366840" cy="862920"/>
            <a:chOff x="2124494" y="4831934"/>
            <a:chExt cx="366840" cy="862920"/>
          </a:xfrm>
        </p:grpSpPr>
        <mc:AlternateContent xmlns:mc="http://schemas.openxmlformats.org/markup-compatibility/2006" xmlns:p14="http://schemas.microsoft.com/office/powerpoint/2010/main">
          <mc:Choice Requires="p14">
            <p:contentPart p14:bwMode="auto" r:id="rId52">
              <p14:nvContentPartPr>
                <p14:cNvPr id="69" name="墨迹 68">
                  <a:extLst>
                    <a:ext uri="{FF2B5EF4-FFF2-40B4-BE49-F238E27FC236}">
                      <a16:creationId xmlns:a16="http://schemas.microsoft.com/office/drawing/2014/main" id="{5C6A520B-7C66-480F-54CE-64F96E0167BF}"/>
                    </a:ext>
                  </a:extLst>
                </p14:cNvPr>
                <p14:cNvContentPartPr/>
                <p14:nvPr/>
              </p14:nvContentPartPr>
              <p14:xfrm>
                <a:off x="2124494" y="4850294"/>
                <a:ext cx="366840" cy="844560"/>
              </p14:xfrm>
            </p:contentPart>
          </mc:Choice>
          <mc:Fallback xmlns="">
            <p:pic>
              <p:nvPicPr>
                <p:cNvPr id="69" name="墨迹 68">
                  <a:extLst>
                    <a:ext uri="{FF2B5EF4-FFF2-40B4-BE49-F238E27FC236}">
                      <a16:creationId xmlns:a16="http://schemas.microsoft.com/office/drawing/2014/main" id="{5C6A520B-7C66-480F-54CE-64F96E0167BF}"/>
                    </a:ext>
                  </a:extLst>
                </p:cNvPr>
                <p:cNvPicPr/>
                <p:nvPr/>
              </p:nvPicPr>
              <p:blipFill>
                <a:blip r:embed="rId53"/>
                <a:stretch>
                  <a:fillRect/>
                </a:stretch>
              </p:blipFill>
              <p:spPr>
                <a:xfrm>
                  <a:off x="2118374" y="4844174"/>
                  <a:ext cx="379080" cy="85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0" name="墨迹 69">
                  <a:extLst>
                    <a:ext uri="{FF2B5EF4-FFF2-40B4-BE49-F238E27FC236}">
                      <a16:creationId xmlns:a16="http://schemas.microsoft.com/office/drawing/2014/main" id="{AD91237A-B1F1-3CDF-DF9F-2DC569B9BE8C}"/>
                    </a:ext>
                  </a:extLst>
                </p14:cNvPr>
                <p14:cNvContentPartPr/>
                <p14:nvPr/>
              </p14:nvContentPartPr>
              <p14:xfrm>
                <a:off x="2173814" y="4831934"/>
                <a:ext cx="253440" cy="7200"/>
              </p14:xfrm>
            </p:contentPart>
          </mc:Choice>
          <mc:Fallback xmlns="">
            <p:pic>
              <p:nvPicPr>
                <p:cNvPr id="70" name="墨迹 69">
                  <a:extLst>
                    <a:ext uri="{FF2B5EF4-FFF2-40B4-BE49-F238E27FC236}">
                      <a16:creationId xmlns:a16="http://schemas.microsoft.com/office/drawing/2014/main" id="{AD91237A-B1F1-3CDF-DF9F-2DC569B9BE8C}"/>
                    </a:ext>
                  </a:extLst>
                </p:cNvPr>
                <p:cNvPicPr/>
                <p:nvPr/>
              </p:nvPicPr>
              <p:blipFill>
                <a:blip r:embed="rId55"/>
                <a:stretch>
                  <a:fillRect/>
                </a:stretch>
              </p:blipFill>
              <p:spPr>
                <a:xfrm>
                  <a:off x="2167694" y="4825814"/>
                  <a:ext cx="265680" cy="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77" name="墨迹 76">
                <a:extLst>
                  <a:ext uri="{FF2B5EF4-FFF2-40B4-BE49-F238E27FC236}">
                    <a16:creationId xmlns:a16="http://schemas.microsoft.com/office/drawing/2014/main" id="{A5F7F0E9-F047-A9B8-B39E-876D71554C88}"/>
                  </a:ext>
                </a:extLst>
              </p14:cNvPr>
              <p14:cNvContentPartPr/>
              <p14:nvPr/>
            </p14:nvContentPartPr>
            <p14:xfrm>
              <a:off x="7593254" y="5918054"/>
              <a:ext cx="147600" cy="179280"/>
            </p14:xfrm>
          </p:contentPart>
        </mc:Choice>
        <mc:Fallback xmlns="">
          <p:pic>
            <p:nvPicPr>
              <p:cNvPr id="77" name="墨迹 76">
                <a:extLst>
                  <a:ext uri="{FF2B5EF4-FFF2-40B4-BE49-F238E27FC236}">
                    <a16:creationId xmlns:a16="http://schemas.microsoft.com/office/drawing/2014/main" id="{A5F7F0E9-F047-A9B8-B39E-876D71554C88}"/>
                  </a:ext>
                </a:extLst>
              </p:cNvPr>
              <p:cNvPicPr/>
              <p:nvPr/>
            </p:nvPicPr>
            <p:blipFill>
              <a:blip r:embed="rId57"/>
              <a:stretch>
                <a:fillRect/>
              </a:stretch>
            </p:blipFill>
            <p:spPr>
              <a:xfrm>
                <a:off x="7587134" y="5911934"/>
                <a:ext cx="159840" cy="191520"/>
              </a:xfrm>
              <a:prstGeom prst="rect">
                <a:avLst/>
              </a:prstGeom>
            </p:spPr>
          </p:pic>
        </mc:Fallback>
      </mc:AlternateContent>
      <p:grpSp>
        <p:nvGrpSpPr>
          <p:cNvPr id="84" name="组合 83">
            <a:extLst>
              <a:ext uri="{FF2B5EF4-FFF2-40B4-BE49-F238E27FC236}">
                <a16:creationId xmlns:a16="http://schemas.microsoft.com/office/drawing/2014/main" id="{6C2A9236-E065-0D03-092B-4C5EE2BBE252}"/>
              </a:ext>
            </a:extLst>
          </p:cNvPr>
          <p:cNvGrpSpPr/>
          <p:nvPr/>
        </p:nvGrpSpPr>
        <p:grpSpPr>
          <a:xfrm>
            <a:off x="11359934" y="6067454"/>
            <a:ext cx="553680" cy="394200"/>
            <a:chOff x="11359934" y="6067454"/>
            <a:chExt cx="553680" cy="394200"/>
          </a:xfrm>
        </p:grpSpPr>
        <mc:AlternateContent xmlns:mc="http://schemas.openxmlformats.org/markup-compatibility/2006" xmlns:p14="http://schemas.microsoft.com/office/powerpoint/2010/main">
          <mc:Choice Requires="p14">
            <p:contentPart p14:bwMode="auto" r:id="rId58">
              <p14:nvContentPartPr>
                <p14:cNvPr id="79" name="墨迹 78">
                  <a:extLst>
                    <a:ext uri="{FF2B5EF4-FFF2-40B4-BE49-F238E27FC236}">
                      <a16:creationId xmlns:a16="http://schemas.microsoft.com/office/drawing/2014/main" id="{687E24B9-5B6E-7C33-1463-7ABFC6493719}"/>
                    </a:ext>
                  </a:extLst>
                </p14:cNvPr>
                <p14:cNvContentPartPr/>
                <p14:nvPr/>
              </p14:nvContentPartPr>
              <p14:xfrm>
                <a:off x="11359934" y="6067454"/>
                <a:ext cx="24840" cy="394200"/>
              </p14:xfrm>
            </p:contentPart>
          </mc:Choice>
          <mc:Fallback xmlns="">
            <p:pic>
              <p:nvPicPr>
                <p:cNvPr id="79" name="墨迹 78">
                  <a:extLst>
                    <a:ext uri="{FF2B5EF4-FFF2-40B4-BE49-F238E27FC236}">
                      <a16:creationId xmlns:a16="http://schemas.microsoft.com/office/drawing/2014/main" id="{687E24B9-5B6E-7C33-1463-7ABFC6493719}"/>
                    </a:ext>
                  </a:extLst>
                </p:cNvPr>
                <p:cNvPicPr/>
                <p:nvPr/>
              </p:nvPicPr>
              <p:blipFill>
                <a:blip r:embed="rId59"/>
                <a:stretch>
                  <a:fillRect/>
                </a:stretch>
              </p:blipFill>
              <p:spPr>
                <a:xfrm>
                  <a:off x="11353814" y="6061334"/>
                  <a:ext cx="370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0" name="墨迹 79">
                  <a:extLst>
                    <a:ext uri="{FF2B5EF4-FFF2-40B4-BE49-F238E27FC236}">
                      <a16:creationId xmlns:a16="http://schemas.microsoft.com/office/drawing/2014/main" id="{4B27240F-F873-7B44-A6F6-A99D35DAABA8}"/>
                    </a:ext>
                  </a:extLst>
                </p14:cNvPr>
                <p14:cNvContentPartPr/>
                <p14:nvPr/>
              </p14:nvContentPartPr>
              <p14:xfrm>
                <a:off x="11364974" y="6170414"/>
                <a:ext cx="179280" cy="257400"/>
              </p14:xfrm>
            </p:contentPart>
          </mc:Choice>
          <mc:Fallback xmlns="">
            <p:pic>
              <p:nvPicPr>
                <p:cNvPr id="80" name="墨迹 79">
                  <a:extLst>
                    <a:ext uri="{FF2B5EF4-FFF2-40B4-BE49-F238E27FC236}">
                      <a16:creationId xmlns:a16="http://schemas.microsoft.com/office/drawing/2014/main" id="{4B27240F-F873-7B44-A6F6-A99D35DAABA8}"/>
                    </a:ext>
                  </a:extLst>
                </p:cNvPr>
                <p:cNvPicPr/>
                <p:nvPr/>
              </p:nvPicPr>
              <p:blipFill>
                <a:blip r:embed="rId61"/>
                <a:stretch>
                  <a:fillRect/>
                </a:stretch>
              </p:blipFill>
              <p:spPr>
                <a:xfrm>
                  <a:off x="11358854" y="6164294"/>
                  <a:ext cx="1915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1" name="墨迹 80">
                  <a:extLst>
                    <a:ext uri="{FF2B5EF4-FFF2-40B4-BE49-F238E27FC236}">
                      <a16:creationId xmlns:a16="http://schemas.microsoft.com/office/drawing/2014/main" id="{D3ABC0C6-4A65-CEEE-719D-E51F554D7575}"/>
                    </a:ext>
                  </a:extLst>
                </p14:cNvPr>
                <p14:cNvContentPartPr/>
                <p14:nvPr/>
              </p14:nvContentPartPr>
              <p14:xfrm>
                <a:off x="11640014" y="6127934"/>
                <a:ext cx="273600" cy="324000"/>
              </p14:xfrm>
            </p:contentPart>
          </mc:Choice>
          <mc:Fallback xmlns="">
            <p:pic>
              <p:nvPicPr>
                <p:cNvPr id="81" name="墨迹 80">
                  <a:extLst>
                    <a:ext uri="{FF2B5EF4-FFF2-40B4-BE49-F238E27FC236}">
                      <a16:creationId xmlns:a16="http://schemas.microsoft.com/office/drawing/2014/main" id="{D3ABC0C6-4A65-CEEE-719D-E51F554D7575}"/>
                    </a:ext>
                  </a:extLst>
                </p:cNvPr>
                <p:cNvPicPr/>
                <p:nvPr/>
              </p:nvPicPr>
              <p:blipFill>
                <a:blip r:embed="rId63"/>
                <a:stretch>
                  <a:fillRect/>
                </a:stretch>
              </p:blipFill>
              <p:spPr>
                <a:xfrm>
                  <a:off x="11633894" y="6121814"/>
                  <a:ext cx="285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墨迹 82">
                  <a:extLst>
                    <a:ext uri="{FF2B5EF4-FFF2-40B4-BE49-F238E27FC236}">
                      <a16:creationId xmlns:a16="http://schemas.microsoft.com/office/drawing/2014/main" id="{F9895B5C-2607-0A70-8CA1-2205C33940B8}"/>
                    </a:ext>
                  </a:extLst>
                </p14:cNvPr>
                <p14:cNvContentPartPr/>
                <p14:nvPr/>
              </p14:nvContentPartPr>
              <p14:xfrm>
                <a:off x="11481254" y="6352214"/>
                <a:ext cx="360" cy="360"/>
              </p14:xfrm>
            </p:contentPart>
          </mc:Choice>
          <mc:Fallback xmlns="">
            <p:pic>
              <p:nvPicPr>
                <p:cNvPr id="83" name="墨迹 82">
                  <a:extLst>
                    <a:ext uri="{FF2B5EF4-FFF2-40B4-BE49-F238E27FC236}">
                      <a16:creationId xmlns:a16="http://schemas.microsoft.com/office/drawing/2014/main" id="{F9895B5C-2607-0A70-8CA1-2205C33940B8}"/>
                    </a:ext>
                  </a:extLst>
                </p:cNvPr>
                <p:cNvPicPr/>
                <p:nvPr/>
              </p:nvPicPr>
              <p:blipFill>
                <a:blip r:embed="rId65"/>
                <a:stretch>
                  <a:fillRect/>
                </a:stretch>
              </p:blipFill>
              <p:spPr>
                <a:xfrm>
                  <a:off x="11475134" y="6346094"/>
                  <a:ext cx="12600" cy="12600"/>
                </a:xfrm>
                <a:prstGeom prst="rect">
                  <a:avLst/>
                </a:prstGeom>
              </p:spPr>
            </p:pic>
          </mc:Fallback>
        </mc:AlternateContent>
      </p:grpSp>
      <p:grpSp>
        <p:nvGrpSpPr>
          <p:cNvPr id="91" name="组合 90">
            <a:extLst>
              <a:ext uri="{FF2B5EF4-FFF2-40B4-BE49-F238E27FC236}">
                <a16:creationId xmlns:a16="http://schemas.microsoft.com/office/drawing/2014/main" id="{CC26AB3C-9EEB-DA84-F650-7236AB90E557}"/>
              </a:ext>
            </a:extLst>
          </p:cNvPr>
          <p:cNvGrpSpPr/>
          <p:nvPr/>
        </p:nvGrpSpPr>
        <p:grpSpPr>
          <a:xfrm>
            <a:off x="6879014" y="4723214"/>
            <a:ext cx="837000" cy="1891080"/>
            <a:chOff x="6879014" y="4723214"/>
            <a:chExt cx="837000" cy="1891080"/>
          </a:xfrm>
        </p:grpSpPr>
        <mc:AlternateContent xmlns:mc="http://schemas.openxmlformats.org/markup-compatibility/2006" xmlns:p14="http://schemas.microsoft.com/office/powerpoint/2010/main">
          <mc:Choice Requires="p14">
            <p:contentPart p14:bwMode="auto" r:id="rId66">
              <p14:nvContentPartPr>
                <p14:cNvPr id="72" name="墨迹 71">
                  <a:extLst>
                    <a:ext uri="{FF2B5EF4-FFF2-40B4-BE49-F238E27FC236}">
                      <a16:creationId xmlns:a16="http://schemas.microsoft.com/office/drawing/2014/main" id="{4D30FB82-74B3-77C3-0F91-86C45594038B}"/>
                    </a:ext>
                  </a:extLst>
                </p14:cNvPr>
                <p14:cNvContentPartPr/>
                <p14:nvPr/>
              </p14:nvContentPartPr>
              <p14:xfrm>
                <a:off x="7353134" y="4723214"/>
                <a:ext cx="362880" cy="971280"/>
              </p14:xfrm>
            </p:contentPart>
          </mc:Choice>
          <mc:Fallback xmlns="">
            <p:pic>
              <p:nvPicPr>
                <p:cNvPr id="72" name="墨迹 71">
                  <a:extLst>
                    <a:ext uri="{FF2B5EF4-FFF2-40B4-BE49-F238E27FC236}">
                      <a16:creationId xmlns:a16="http://schemas.microsoft.com/office/drawing/2014/main" id="{4D30FB82-74B3-77C3-0F91-86C45594038B}"/>
                    </a:ext>
                  </a:extLst>
                </p:cNvPr>
                <p:cNvPicPr/>
                <p:nvPr/>
              </p:nvPicPr>
              <p:blipFill>
                <a:blip r:embed="rId67"/>
                <a:stretch>
                  <a:fillRect/>
                </a:stretch>
              </p:blipFill>
              <p:spPr>
                <a:xfrm>
                  <a:off x="7347014" y="4717094"/>
                  <a:ext cx="375120" cy="983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3" name="墨迹 72">
                  <a:extLst>
                    <a:ext uri="{FF2B5EF4-FFF2-40B4-BE49-F238E27FC236}">
                      <a16:creationId xmlns:a16="http://schemas.microsoft.com/office/drawing/2014/main" id="{23D7244C-10C7-6891-D68B-D5B1AC2795FC}"/>
                    </a:ext>
                  </a:extLst>
                </p14:cNvPr>
                <p14:cNvContentPartPr/>
                <p14:nvPr/>
              </p14:nvContentPartPr>
              <p14:xfrm>
                <a:off x="7509014" y="5788814"/>
                <a:ext cx="138600" cy="238320"/>
              </p14:xfrm>
            </p:contentPart>
          </mc:Choice>
          <mc:Fallback xmlns="">
            <p:pic>
              <p:nvPicPr>
                <p:cNvPr id="73" name="墨迹 72">
                  <a:extLst>
                    <a:ext uri="{FF2B5EF4-FFF2-40B4-BE49-F238E27FC236}">
                      <a16:creationId xmlns:a16="http://schemas.microsoft.com/office/drawing/2014/main" id="{23D7244C-10C7-6891-D68B-D5B1AC2795FC}"/>
                    </a:ext>
                  </a:extLst>
                </p:cNvPr>
                <p:cNvPicPr/>
                <p:nvPr/>
              </p:nvPicPr>
              <p:blipFill>
                <a:blip r:embed="rId69"/>
                <a:stretch>
                  <a:fillRect/>
                </a:stretch>
              </p:blipFill>
              <p:spPr>
                <a:xfrm>
                  <a:off x="7502894" y="5782694"/>
                  <a:ext cx="1508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墨迹 73">
                  <a:extLst>
                    <a:ext uri="{FF2B5EF4-FFF2-40B4-BE49-F238E27FC236}">
                      <a16:creationId xmlns:a16="http://schemas.microsoft.com/office/drawing/2014/main" id="{B15761CC-D6CC-0AA8-388B-F0EFA3FE6C27}"/>
                    </a:ext>
                  </a:extLst>
                </p14:cNvPr>
                <p14:cNvContentPartPr/>
                <p14:nvPr/>
              </p14:nvContentPartPr>
              <p14:xfrm>
                <a:off x="7593254" y="5783054"/>
                <a:ext cx="108000" cy="218880"/>
              </p14:xfrm>
            </p:contentPart>
          </mc:Choice>
          <mc:Fallback xmlns="">
            <p:pic>
              <p:nvPicPr>
                <p:cNvPr id="74" name="墨迹 73">
                  <a:extLst>
                    <a:ext uri="{FF2B5EF4-FFF2-40B4-BE49-F238E27FC236}">
                      <a16:creationId xmlns:a16="http://schemas.microsoft.com/office/drawing/2014/main" id="{B15761CC-D6CC-0AA8-388B-F0EFA3FE6C27}"/>
                    </a:ext>
                  </a:extLst>
                </p:cNvPr>
                <p:cNvPicPr/>
                <p:nvPr/>
              </p:nvPicPr>
              <p:blipFill>
                <a:blip r:embed="rId71"/>
                <a:stretch>
                  <a:fillRect/>
                </a:stretch>
              </p:blipFill>
              <p:spPr>
                <a:xfrm>
                  <a:off x="7587134" y="5776934"/>
                  <a:ext cx="120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6" name="墨迹 85">
                  <a:extLst>
                    <a:ext uri="{FF2B5EF4-FFF2-40B4-BE49-F238E27FC236}">
                      <a16:creationId xmlns:a16="http://schemas.microsoft.com/office/drawing/2014/main" id="{594AE9E3-57D6-0944-A85F-BE7303C5A010}"/>
                    </a:ext>
                  </a:extLst>
                </p14:cNvPr>
                <p14:cNvContentPartPr/>
                <p14:nvPr/>
              </p14:nvContentPartPr>
              <p14:xfrm>
                <a:off x="7460054" y="6243134"/>
                <a:ext cx="174960" cy="360"/>
              </p14:xfrm>
            </p:contentPart>
          </mc:Choice>
          <mc:Fallback xmlns="">
            <p:pic>
              <p:nvPicPr>
                <p:cNvPr id="86" name="墨迹 85">
                  <a:extLst>
                    <a:ext uri="{FF2B5EF4-FFF2-40B4-BE49-F238E27FC236}">
                      <a16:creationId xmlns:a16="http://schemas.microsoft.com/office/drawing/2014/main" id="{594AE9E3-57D6-0944-A85F-BE7303C5A010}"/>
                    </a:ext>
                  </a:extLst>
                </p:cNvPr>
                <p:cNvPicPr/>
                <p:nvPr/>
              </p:nvPicPr>
              <p:blipFill>
                <a:blip r:embed="rId73"/>
                <a:stretch>
                  <a:fillRect/>
                </a:stretch>
              </p:blipFill>
              <p:spPr>
                <a:xfrm>
                  <a:off x="7453934" y="6237014"/>
                  <a:ext cx="187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7" name="墨迹 86">
                  <a:extLst>
                    <a:ext uri="{FF2B5EF4-FFF2-40B4-BE49-F238E27FC236}">
                      <a16:creationId xmlns:a16="http://schemas.microsoft.com/office/drawing/2014/main" id="{27645AAC-BF9F-5931-BE45-31719EBA4D72}"/>
                    </a:ext>
                  </a:extLst>
                </p14:cNvPr>
                <p14:cNvContentPartPr/>
                <p14:nvPr/>
              </p14:nvContentPartPr>
              <p14:xfrm>
                <a:off x="6879014" y="6248534"/>
                <a:ext cx="293040" cy="19080"/>
              </p14:xfrm>
            </p:contentPart>
          </mc:Choice>
          <mc:Fallback xmlns="">
            <p:pic>
              <p:nvPicPr>
                <p:cNvPr id="87" name="墨迹 86">
                  <a:extLst>
                    <a:ext uri="{FF2B5EF4-FFF2-40B4-BE49-F238E27FC236}">
                      <a16:creationId xmlns:a16="http://schemas.microsoft.com/office/drawing/2014/main" id="{27645AAC-BF9F-5931-BE45-31719EBA4D72}"/>
                    </a:ext>
                  </a:extLst>
                </p:cNvPr>
                <p:cNvPicPr/>
                <p:nvPr/>
              </p:nvPicPr>
              <p:blipFill>
                <a:blip r:embed="rId75"/>
                <a:stretch>
                  <a:fillRect/>
                </a:stretch>
              </p:blipFill>
              <p:spPr>
                <a:xfrm>
                  <a:off x="6872894" y="6242414"/>
                  <a:ext cx="305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9" name="墨迹 88">
                  <a:extLst>
                    <a:ext uri="{FF2B5EF4-FFF2-40B4-BE49-F238E27FC236}">
                      <a16:creationId xmlns:a16="http://schemas.microsoft.com/office/drawing/2014/main" id="{8FD54A1A-38C7-DF7B-9F5D-04039332733F}"/>
                    </a:ext>
                  </a:extLst>
                </p14:cNvPr>
                <p14:cNvContentPartPr/>
                <p14:nvPr/>
              </p14:nvContentPartPr>
              <p14:xfrm>
                <a:off x="7331894" y="5928134"/>
                <a:ext cx="255600" cy="686160"/>
              </p14:xfrm>
            </p:contentPart>
          </mc:Choice>
          <mc:Fallback xmlns="">
            <p:pic>
              <p:nvPicPr>
                <p:cNvPr id="89" name="墨迹 88">
                  <a:extLst>
                    <a:ext uri="{FF2B5EF4-FFF2-40B4-BE49-F238E27FC236}">
                      <a16:creationId xmlns:a16="http://schemas.microsoft.com/office/drawing/2014/main" id="{8FD54A1A-38C7-DF7B-9F5D-04039332733F}"/>
                    </a:ext>
                  </a:extLst>
                </p:cNvPr>
                <p:cNvPicPr/>
                <p:nvPr/>
              </p:nvPicPr>
              <p:blipFill>
                <a:blip r:embed="rId77"/>
                <a:stretch>
                  <a:fillRect/>
                </a:stretch>
              </p:blipFill>
              <p:spPr>
                <a:xfrm>
                  <a:off x="7325774" y="5922014"/>
                  <a:ext cx="267840" cy="69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90" name="墨迹 89">
                <a:extLst>
                  <a:ext uri="{FF2B5EF4-FFF2-40B4-BE49-F238E27FC236}">
                    <a16:creationId xmlns:a16="http://schemas.microsoft.com/office/drawing/2014/main" id="{B712C5E2-23EF-9D14-0867-89FBC989126D}"/>
                  </a:ext>
                </a:extLst>
              </p14:cNvPr>
              <p14:cNvContentPartPr/>
              <p14:nvPr/>
            </p14:nvContentPartPr>
            <p14:xfrm>
              <a:off x="10808414" y="5831294"/>
              <a:ext cx="256320" cy="712080"/>
            </p14:xfrm>
          </p:contentPart>
        </mc:Choice>
        <mc:Fallback xmlns="">
          <p:pic>
            <p:nvPicPr>
              <p:cNvPr id="90" name="墨迹 89">
                <a:extLst>
                  <a:ext uri="{FF2B5EF4-FFF2-40B4-BE49-F238E27FC236}">
                    <a16:creationId xmlns:a16="http://schemas.microsoft.com/office/drawing/2014/main" id="{B712C5E2-23EF-9D14-0867-89FBC989126D}"/>
                  </a:ext>
                </a:extLst>
              </p:cNvPr>
              <p:cNvPicPr/>
              <p:nvPr/>
            </p:nvPicPr>
            <p:blipFill>
              <a:blip r:embed="rId79"/>
              <a:stretch>
                <a:fillRect/>
              </a:stretch>
            </p:blipFill>
            <p:spPr>
              <a:xfrm>
                <a:off x="10802294" y="5825174"/>
                <a:ext cx="268560" cy="724320"/>
              </a:xfrm>
              <a:prstGeom prst="rect">
                <a:avLst/>
              </a:prstGeom>
            </p:spPr>
          </p:pic>
        </mc:Fallback>
      </mc:AlternateContent>
      <p:grpSp>
        <p:nvGrpSpPr>
          <p:cNvPr id="101" name="组合 100">
            <a:extLst>
              <a:ext uri="{FF2B5EF4-FFF2-40B4-BE49-F238E27FC236}">
                <a16:creationId xmlns:a16="http://schemas.microsoft.com/office/drawing/2014/main" id="{966A064C-DC3C-793E-F5A4-4E69E321599D}"/>
              </a:ext>
            </a:extLst>
          </p:cNvPr>
          <p:cNvGrpSpPr/>
          <p:nvPr/>
        </p:nvGrpSpPr>
        <p:grpSpPr>
          <a:xfrm>
            <a:off x="5581934" y="6164294"/>
            <a:ext cx="1078560" cy="406800"/>
            <a:chOff x="5581934" y="6164294"/>
            <a:chExt cx="1078560" cy="406800"/>
          </a:xfrm>
        </p:grpSpPr>
        <mc:AlternateContent xmlns:mc="http://schemas.openxmlformats.org/markup-compatibility/2006" xmlns:p14="http://schemas.microsoft.com/office/powerpoint/2010/main">
          <mc:Choice Requires="p14">
            <p:contentPart p14:bwMode="auto" r:id="rId80">
              <p14:nvContentPartPr>
                <p14:cNvPr id="93" name="墨迹 92">
                  <a:extLst>
                    <a:ext uri="{FF2B5EF4-FFF2-40B4-BE49-F238E27FC236}">
                      <a16:creationId xmlns:a16="http://schemas.microsoft.com/office/drawing/2014/main" id="{644B7A6F-E986-50BD-499F-745AE0CB42EA}"/>
                    </a:ext>
                  </a:extLst>
                </p14:cNvPr>
                <p14:cNvContentPartPr/>
                <p14:nvPr/>
              </p14:nvContentPartPr>
              <p14:xfrm>
                <a:off x="5581934" y="6164294"/>
                <a:ext cx="201240" cy="202320"/>
              </p14:xfrm>
            </p:contentPart>
          </mc:Choice>
          <mc:Fallback xmlns="">
            <p:pic>
              <p:nvPicPr>
                <p:cNvPr id="93" name="墨迹 92">
                  <a:extLst>
                    <a:ext uri="{FF2B5EF4-FFF2-40B4-BE49-F238E27FC236}">
                      <a16:creationId xmlns:a16="http://schemas.microsoft.com/office/drawing/2014/main" id="{644B7A6F-E986-50BD-499F-745AE0CB42EA}"/>
                    </a:ext>
                  </a:extLst>
                </p:cNvPr>
                <p:cNvPicPr/>
                <p:nvPr/>
              </p:nvPicPr>
              <p:blipFill>
                <a:blip r:embed="rId81"/>
                <a:stretch>
                  <a:fillRect/>
                </a:stretch>
              </p:blipFill>
              <p:spPr>
                <a:xfrm>
                  <a:off x="5575814" y="6158174"/>
                  <a:ext cx="213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4" name="墨迹 93">
                  <a:extLst>
                    <a:ext uri="{FF2B5EF4-FFF2-40B4-BE49-F238E27FC236}">
                      <a16:creationId xmlns:a16="http://schemas.microsoft.com/office/drawing/2014/main" id="{CA51DAA4-264A-C08F-24B3-937ADC1F0738}"/>
                    </a:ext>
                  </a:extLst>
                </p14:cNvPr>
                <p14:cNvContentPartPr/>
                <p14:nvPr/>
              </p14:nvContentPartPr>
              <p14:xfrm>
                <a:off x="5794694" y="6189494"/>
                <a:ext cx="73800" cy="139680"/>
              </p14:xfrm>
            </p:contentPart>
          </mc:Choice>
          <mc:Fallback xmlns="">
            <p:pic>
              <p:nvPicPr>
                <p:cNvPr id="94" name="墨迹 93">
                  <a:extLst>
                    <a:ext uri="{FF2B5EF4-FFF2-40B4-BE49-F238E27FC236}">
                      <a16:creationId xmlns:a16="http://schemas.microsoft.com/office/drawing/2014/main" id="{CA51DAA4-264A-C08F-24B3-937ADC1F0738}"/>
                    </a:ext>
                  </a:extLst>
                </p:cNvPr>
                <p:cNvPicPr/>
                <p:nvPr/>
              </p:nvPicPr>
              <p:blipFill>
                <a:blip r:embed="rId83"/>
                <a:stretch>
                  <a:fillRect/>
                </a:stretch>
              </p:blipFill>
              <p:spPr>
                <a:xfrm>
                  <a:off x="5788574" y="6183374"/>
                  <a:ext cx="86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墨迹 94">
                  <a:extLst>
                    <a:ext uri="{FF2B5EF4-FFF2-40B4-BE49-F238E27FC236}">
                      <a16:creationId xmlns:a16="http://schemas.microsoft.com/office/drawing/2014/main" id="{F32CFF9F-C5D8-E695-FBC1-64D7B603F591}"/>
                    </a:ext>
                  </a:extLst>
                </p14:cNvPr>
                <p14:cNvContentPartPr/>
                <p14:nvPr/>
              </p14:nvContentPartPr>
              <p14:xfrm>
                <a:off x="5842934" y="6174374"/>
                <a:ext cx="171720" cy="396720"/>
              </p14:xfrm>
            </p:contentPart>
          </mc:Choice>
          <mc:Fallback xmlns="">
            <p:pic>
              <p:nvPicPr>
                <p:cNvPr id="95" name="墨迹 94">
                  <a:extLst>
                    <a:ext uri="{FF2B5EF4-FFF2-40B4-BE49-F238E27FC236}">
                      <a16:creationId xmlns:a16="http://schemas.microsoft.com/office/drawing/2014/main" id="{F32CFF9F-C5D8-E695-FBC1-64D7B603F591}"/>
                    </a:ext>
                  </a:extLst>
                </p:cNvPr>
                <p:cNvPicPr/>
                <p:nvPr/>
              </p:nvPicPr>
              <p:blipFill>
                <a:blip r:embed="rId85"/>
                <a:stretch>
                  <a:fillRect/>
                </a:stretch>
              </p:blipFill>
              <p:spPr>
                <a:xfrm>
                  <a:off x="5836814" y="6168254"/>
                  <a:ext cx="1839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7" name="墨迹 96">
                  <a:extLst>
                    <a:ext uri="{FF2B5EF4-FFF2-40B4-BE49-F238E27FC236}">
                      <a16:creationId xmlns:a16="http://schemas.microsoft.com/office/drawing/2014/main" id="{874D4A94-6FF5-620D-8992-52D613218F8A}"/>
                    </a:ext>
                  </a:extLst>
                </p14:cNvPr>
                <p14:cNvContentPartPr/>
                <p14:nvPr/>
              </p14:nvContentPartPr>
              <p14:xfrm>
                <a:off x="6098534" y="6186254"/>
                <a:ext cx="222480" cy="133920"/>
              </p14:xfrm>
            </p:contentPart>
          </mc:Choice>
          <mc:Fallback xmlns="">
            <p:pic>
              <p:nvPicPr>
                <p:cNvPr id="97" name="墨迹 96">
                  <a:extLst>
                    <a:ext uri="{FF2B5EF4-FFF2-40B4-BE49-F238E27FC236}">
                      <a16:creationId xmlns:a16="http://schemas.microsoft.com/office/drawing/2014/main" id="{874D4A94-6FF5-620D-8992-52D613218F8A}"/>
                    </a:ext>
                  </a:extLst>
                </p:cNvPr>
                <p:cNvPicPr/>
                <p:nvPr/>
              </p:nvPicPr>
              <p:blipFill>
                <a:blip r:embed="rId87"/>
                <a:stretch>
                  <a:fillRect/>
                </a:stretch>
              </p:blipFill>
              <p:spPr>
                <a:xfrm>
                  <a:off x="6092414" y="6180134"/>
                  <a:ext cx="234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8" name="墨迹 97">
                  <a:extLst>
                    <a:ext uri="{FF2B5EF4-FFF2-40B4-BE49-F238E27FC236}">
                      <a16:creationId xmlns:a16="http://schemas.microsoft.com/office/drawing/2014/main" id="{36465318-24A4-6DF6-E5EC-6C23080BE7D2}"/>
                    </a:ext>
                  </a:extLst>
                </p14:cNvPr>
                <p14:cNvContentPartPr/>
                <p14:nvPr/>
              </p14:nvContentPartPr>
              <p14:xfrm>
                <a:off x="6399134" y="6194534"/>
                <a:ext cx="136800" cy="120240"/>
              </p14:xfrm>
            </p:contentPart>
          </mc:Choice>
          <mc:Fallback xmlns="">
            <p:pic>
              <p:nvPicPr>
                <p:cNvPr id="98" name="墨迹 97">
                  <a:extLst>
                    <a:ext uri="{FF2B5EF4-FFF2-40B4-BE49-F238E27FC236}">
                      <a16:creationId xmlns:a16="http://schemas.microsoft.com/office/drawing/2014/main" id="{36465318-24A4-6DF6-E5EC-6C23080BE7D2}"/>
                    </a:ext>
                  </a:extLst>
                </p:cNvPr>
                <p:cNvPicPr/>
                <p:nvPr/>
              </p:nvPicPr>
              <p:blipFill>
                <a:blip r:embed="rId89"/>
                <a:stretch>
                  <a:fillRect/>
                </a:stretch>
              </p:blipFill>
              <p:spPr>
                <a:xfrm>
                  <a:off x="6393014" y="6188414"/>
                  <a:ext cx="1490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墨迹 98">
                  <a:extLst>
                    <a:ext uri="{FF2B5EF4-FFF2-40B4-BE49-F238E27FC236}">
                      <a16:creationId xmlns:a16="http://schemas.microsoft.com/office/drawing/2014/main" id="{726C1B44-7FF6-B2A9-EF95-2D3AA40FA528}"/>
                    </a:ext>
                  </a:extLst>
                </p14:cNvPr>
                <p14:cNvContentPartPr/>
                <p14:nvPr/>
              </p14:nvContentPartPr>
              <p14:xfrm>
                <a:off x="6570134" y="6200654"/>
                <a:ext cx="90360" cy="127080"/>
              </p14:xfrm>
            </p:contentPart>
          </mc:Choice>
          <mc:Fallback xmlns="">
            <p:pic>
              <p:nvPicPr>
                <p:cNvPr id="99" name="墨迹 98">
                  <a:extLst>
                    <a:ext uri="{FF2B5EF4-FFF2-40B4-BE49-F238E27FC236}">
                      <a16:creationId xmlns:a16="http://schemas.microsoft.com/office/drawing/2014/main" id="{726C1B44-7FF6-B2A9-EF95-2D3AA40FA528}"/>
                    </a:ext>
                  </a:extLst>
                </p:cNvPr>
                <p:cNvPicPr/>
                <p:nvPr/>
              </p:nvPicPr>
              <p:blipFill>
                <a:blip r:embed="rId91"/>
                <a:stretch>
                  <a:fillRect/>
                </a:stretch>
              </p:blipFill>
              <p:spPr>
                <a:xfrm>
                  <a:off x="6564014" y="6194534"/>
                  <a:ext cx="102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0" name="墨迹 99">
                  <a:extLst>
                    <a:ext uri="{FF2B5EF4-FFF2-40B4-BE49-F238E27FC236}">
                      <a16:creationId xmlns:a16="http://schemas.microsoft.com/office/drawing/2014/main" id="{58E1E154-E488-6A27-065A-0023FA9D46A8}"/>
                    </a:ext>
                  </a:extLst>
                </p14:cNvPr>
                <p14:cNvContentPartPr/>
                <p14:nvPr/>
              </p14:nvContentPartPr>
              <p14:xfrm>
                <a:off x="6576254" y="6188774"/>
                <a:ext cx="72720" cy="114480"/>
              </p14:xfrm>
            </p:contentPart>
          </mc:Choice>
          <mc:Fallback xmlns="">
            <p:pic>
              <p:nvPicPr>
                <p:cNvPr id="100" name="墨迹 99">
                  <a:extLst>
                    <a:ext uri="{FF2B5EF4-FFF2-40B4-BE49-F238E27FC236}">
                      <a16:creationId xmlns:a16="http://schemas.microsoft.com/office/drawing/2014/main" id="{58E1E154-E488-6A27-065A-0023FA9D46A8}"/>
                    </a:ext>
                  </a:extLst>
                </p:cNvPr>
                <p:cNvPicPr/>
                <p:nvPr/>
              </p:nvPicPr>
              <p:blipFill>
                <a:blip r:embed="rId93"/>
                <a:stretch>
                  <a:fillRect/>
                </a:stretch>
              </p:blipFill>
              <p:spPr>
                <a:xfrm>
                  <a:off x="6570134" y="6182654"/>
                  <a:ext cx="84960" cy="126720"/>
                </a:xfrm>
                <a:prstGeom prst="rect">
                  <a:avLst/>
                </a:prstGeom>
              </p:spPr>
            </p:pic>
          </mc:Fallback>
        </mc:AlternateContent>
      </p:grpSp>
      <p:grpSp>
        <p:nvGrpSpPr>
          <p:cNvPr id="104" name="组合 103">
            <a:extLst>
              <a:ext uri="{FF2B5EF4-FFF2-40B4-BE49-F238E27FC236}">
                <a16:creationId xmlns:a16="http://schemas.microsoft.com/office/drawing/2014/main" id="{BE5F2AE0-FAA4-57E0-C63F-08AC44064487}"/>
              </a:ext>
            </a:extLst>
          </p:cNvPr>
          <p:cNvGrpSpPr/>
          <p:nvPr/>
        </p:nvGrpSpPr>
        <p:grpSpPr>
          <a:xfrm>
            <a:off x="6188894" y="6558134"/>
            <a:ext cx="158040" cy="228960"/>
            <a:chOff x="6188894" y="6558134"/>
            <a:chExt cx="158040" cy="228960"/>
          </a:xfrm>
        </p:grpSpPr>
        <mc:AlternateContent xmlns:mc="http://schemas.openxmlformats.org/markup-compatibility/2006" xmlns:p14="http://schemas.microsoft.com/office/powerpoint/2010/main">
          <mc:Choice Requires="p14">
            <p:contentPart p14:bwMode="auto" r:id="rId94">
              <p14:nvContentPartPr>
                <p14:cNvPr id="102" name="墨迹 101">
                  <a:extLst>
                    <a:ext uri="{FF2B5EF4-FFF2-40B4-BE49-F238E27FC236}">
                      <a16:creationId xmlns:a16="http://schemas.microsoft.com/office/drawing/2014/main" id="{3A6676C5-F70D-85E2-E122-0BB3C1CB043C}"/>
                    </a:ext>
                  </a:extLst>
                </p14:cNvPr>
                <p14:cNvContentPartPr/>
                <p14:nvPr/>
              </p14:nvContentPartPr>
              <p14:xfrm>
                <a:off x="6188894" y="6558134"/>
                <a:ext cx="158040" cy="228960"/>
              </p14:xfrm>
            </p:contentPart>
          </mc:Choice>
          <mc:Fallback xmlns="">
            <p:pic>
              <p:nvPicPr>
                <p:cNvPr id="102" name="墨迹 101">
                  <a:extLst>
                    <a:ext uri="{FF2B5EF4-FFF2-40B4-BE49-F238E27FC236}">
                      <a16:creationId xmlns:a16="http://schemas.microsoft.com/office/drawing/2014/main" id="{3A6676C5-F70D-85E2-E122-0BB3C1CB043C}"/>
                    </a:ext>
                  </a:extLst>
                </p:cNvPr>
                <p:cNvPicPr/>
                <p:nvPr/>
              </p:nvPicPr>
              <p:blipFill>
                <a:blip r:embed="rId95"/>
                <a:stretch>
                  <a:fillRect/>
                </a:stretch>
              </p:blipFill>
              <p:spPr>
                <a:xfrm>
                  <a:off x="6182774" y="6552014"/>
                  <a:ext cx="1702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墨迹 102">
                  <a:extLst>
                    <a:ext uri="{FF2B5EF4-FFF2-40B4-BE49-F238E27FC236}">
                      <a16:creationId xmlns:a16="http://schemas.microsoft.com/office/drawing/2014/main" id="{FC7E9016-071A-E42B-8C66-984C2B2B10E2}"/>
                    </a:ext>
                  </a:extLst>
                </p14:cNvPr>
                <p14:cNvContentPartPr/>
                <p14:nvPr/>
              </p14:nvContentPartPr>
              <p14:xfrm>
                <a:off x="6255134" y="6624734"/>
                <a:ext cx="88560" cy="93600"/>
              </p14:xfrm>
            </p:contentPart>
          </mc:Choice>
          <mc:Fallback xmlns="">
            <p:pic>
              <p:nvPicPr>
                <p:cNvPr id="103" name="墨迹 102">
                  <a:extLst>
                    <a:ext uri="{FF2B5EF4-FFF2-40B4-BE49-F238E27FC236}">
                      <a16:creationId xmlns:a16="http://schemas.microsoft.com/office/drawing/2014/main" id="{FC7E9016-071A-E42B-8C66-984C2B2B10E2}"/>
                    </a:ext>
                  </a:extLst>
                </p:cNvPr>
                <p:cNvPicPr/>
                <p:nvPr/>
              </p:nvPicPr>
              <p:blipFill>
                <a:blip r:embed="rId97"/>
                <a:stretch>
                  <a:fillRect/>
                </a:stretch>
              </p:blipFill>
              <p:spPr>
                <a:xfrm>
                  <a:off x="6249014" y="6618614"/>
                  <a:ext cx="100800" cy="105840"/>
                </a:xfrm>
                <a:prstGeom prst="rect">
                  <a:avLst/>
                </a:prstGeom>
              </p:spPr>
            </p:pic>
          </mc:Fallback>
        </mc:AlternateContent>
      </p:grpSp>
      <p:grpSp>
        <p:nvGrpSpPr>
          <p:cNvPr id="108" name="组合 107">
            <a:extLst>
              <a:ext uri="{FF2B5EF4-FFF2-40B4-BE49-F238E27FC236}">
                <a16:creationId xmlns:a16="http://schemas.microsoft.com/office/drawing/2014/main" id="{29B8CDA3-49DE-21AF-A040-7D140F4AD459}"/>
              </a:ext>
            </a:extLst>
          </p:cNvPr>
          <p:cNvGrpSpPr/>
          <p:nvPr/>
        </p:nvGrpSpPr>
        <p:grpSpPr>
          <a:xfrm>
            <a:off x="2009294" y="5799974"/>
            <a:ext cx="2958120" cy="614520"/>
            <a:chOff x="2009294" y="5799974"/>
            <a:chExt cx="2958120" cy="614520"/>
          </a:xfrm>
        </p:grpSpPr>
        <mc:AlternateContent xmlns:mc="http://schemas.openxmlformats.org/markup-compatibility/2006" xmlns:p14="http://schemas.microsoft.com/office/powerpoint/2010/main">
          <mc:Choice Requires="p14">
            <p:contentPart p14:bwMode="auto" r:id="rId98">
              <p14:nvContentPartPr>
                <p14:cNvPr id="105" name="墨迹 104">
                  <a:extLst>
                    <a:ext uri="{FF2B5EF4-FFF2-40B4-BE49-F238E27FC236}">
                      <a16:creationId xmlns:a16="http://schemas.microsoft.com/office/drawing/2014/main" id="{772E4997-2067-BAD1-2269-AD4248D8A723}"/>
                    </a:ext>
                  </a:extLst>
                </p14:cNvPr>
                <p14:cNvContentPartPr/>
                <p14:nvPr/>
              </p14:nvContentPartPr>
              <p14:xfrm>
                <a:off x="2009294" y="5799974"/>
                <a:ext cx="596520" cy="419400"/>
              </p14:xfrm>
            </p:contentPart>
          </mc:Choice>
          <mc:Fallback xmlns="">
            <p:pic>
              <p:nvPicPr>
                <p:cNvPr id="105" name="墨迹 104">
                  <a:extLst>
                    <a:ext uri="{FF2B5EF4-FFF2-40B4-BE49-F238E27FC236}">
                      <a16:creationId xmlns:a16="http://schemas.microsoft.com/office/drawing/2014/main" id="{772E4997-2067-BAD1-2269-AD4248D8A723}"/>
                    </a:ext>
                  </a:extLst>
                </p:cNvPr>
                <p:cNvPicPr/>
                <p:nvPr/>
              </p:nvPicPr>
              <p:blipFill>
                <a:blip r:embed="rId99"/>
                <a:stretch>
                  <a:fillRect/>
                </a:stretch>
              </p:blipFill>
              <p:spPr>
                <a:xfrm>
                  <a:off x="2003174" y="5793854"/>
                  <a:ext cx="6087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6" name="墨迹 105">
                  <a:extLst>
                    <a:ext uri="{FF2B5EF4-FFF2-40B4-BE49-F238E27FC236}">
                      <a16:creationId xmlns:a16="http://schemas.microsoft.com/office/drawing/2014/main" id="{A8DBE8D5-354F-92ED-A61D-9F98C3FED1BF}"/>
                    </a:ext>
                  </a:extLst>
                </p14:cNvPr>
                <p14:cNvContentPartPr/>
                <p14:nvPr/>
              </p14:nvContentPartPr>
              <p14:xfrm>
                <a:off x="2694734" y="6164294"/>
                <a:ext cx="2226600" cy="164160"/>
              </p14:xfrm>
            </p:contentPart>
          </mc:Choice>
          <mc:Fallback xmlns="">
            <p:pic>
              <p:nvPicPr>
                <p:cNvPr id="106" name="墨迹 105">
                  <a:extLst>
                    <a:ext uri="{FF2B5EF4-FFF2-40B4-BE49-F238E27FC236}">
                      <a16:creationId xmlns:a16="http://schemas.microsoft.com/office/drawing/2014/main" id="{A8DBE8D5-354F-92ED-A61D-9F98C3FED1BF}"/>
                    </a:ext>
                  </a:extLst>
                </p:cNvPr>
                <p:cNvPicPr/>
                <p:nvPr/>
              </p:nvPicPr>
              <p:blipFill>
                <a:blip r:embed="rId101"/>
                <a:stretch>
                  <a:fillRect/>
                </a:stretch>
              </p:blipFill>
              <p:spPr>
                <a:xfrm>
                  <a:off x="2688614" y="6158174"/>
                  <a:ext cx="2238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7" name="墨迹 106">
                  <a:extLst>
                    <a:ext uri="{FF2B5EF4-FFF2-40B4-BE49-F238E27FC236}">
                      <a16:creationId xmlns:a16="http://schemas.microsoft.com/office/drawing/2014/main" id="{EE2E37CE-C896-6071-E082-88C9704DCA05}"/>
                    </a:ext>
                  </a:extLst>
                </p14:cNvPr>
                <p14:cNvContentPartPr/>
                <p14:nvPr/>
              </p14:nvContentPartPr>
              <p14:xfrm>
                <a:off x="4814054" y="6237014"/>
                <a:ext cx="153360" cy="177480"/>
              </p14:xfrm>
            </p:contentPart>
          </mc:Choice>
          <mc:Fallback xmlns="">
            <p:pic>
              <p:nvPicPr>
                <p:cNvPr id="107" name="墨迹 106">
                  <a:extLst>
                    <a:ext uri="{FF2B5EF4-FFF2-40B4-BE49-F238E27FC236}">
                      <a16:creationId xmlns:a16="http://schemas.microsoft.com/office/drawing/2014/main" id="{EE2E37CE-C896-6071-E082-88C9704DCA05}"/>
                    </a:ext>
                  </a:extLst>
                </p:cNvPr>
                <p:cNvPicPr/>
                <p:nvPr/>
              </p:nvPicPr>
              <p:blipFill>
                <a:blip r:embed="rId103"/>
                <a:stretch>
                  <a:fillRect/>
                </a:stretch>
              </p:blipFill>
              <p:spPr>
                <a:xfrm>
                  <a:off x="4807934" y="6230894"/>
                  <a:ext cx="165600" cy="189720"/>
                </a:xfrm>
                <a:prstGeom prst="rect">
                  <a:avLst/>
                </a:prstGeom>
              </p:spPr>
            </p:pic>
          </mc:Fallback>
        </mc:AlternateContent>
      </p:grpSp>
      <p:grpSp>
        <p:nvGrpSpPr>
          <p:cNvPr id="110" name="组合 109">
            <a:extLst>
              <a:ext uri="{FF2B5EF4-FFF2-40B4-BE49-F238E27FC236}">
                <a16:creationId xmlns:a16="http://schemas.microsoft.com/office/drawing/2014/main" id="{AE609DCC-8165-C807-AE10-B326967BBD11}"/>
              </a:ext>
            </a:extLst>
          </p:cNvPr>
          <p:cNvGrpSpPr/>
          <p:nvPr/>
        </p:nvGrpSpPr>
        <p:grpSpPr>
          <a:xfrm>
            <a:off x="8191574" y="4395254"/>
            <a:ext cx="3783600" cy="1122480"/>
            <a:chOff x="8191574" y="4395254"/>
            <a:chExt cx="3783600" cy="1122480"/>
          </a:xfrm>
        </p:grpSpPr>
        <mc:AlternateContent xmlns:mc="http://schemas.openxmlformats.org/markup-compatibility/2006" xmlns:p14="http://schemas.microsoft.com/office/powerpoint/2010/main">
          <mc:Choice Requires="p14">
            <p:contentPart p14:bwMode="auto" r:id="rId104">
              <p14:nvContentPartPr>
                <p14:cNvPr id="64" name="墨迹 63">
                  <a:extLst>
                    <a:ext uri="{FF2B5EF4-FFF2-40B4-BE49-F238E27FC236}">
                      <a16:creationId xmlns:a16="http://schemas.microsoft.com/office/drawing/2014/main" id="{F604E599-3F3B-662D-D13F-76E0FC1DFEA2}"/>
                    </a:ext>
                  </a:extLst>
                </p14:cNvPr>
                <p14:cNvContentPartPr/>
                <p14:nvPr/>
              </p14:nvContentPartPr>
              <p14:xfrm>
                <a:off x="8567774" y="4596134"/>
                <a:ext cx="178200" cy="220680"/>
              </p14:xfrm>
            </p:contentPart>
          </mc:Choice>
          <mc:Fallback xmlns="">
            <p:pic>
              <p:nvPicPr>
                <p:cNvPr id="64" name="墨迹 63">
                  <a:extLst>
                    <a:ext uri="{FF2B5EF4-FFF2-40B4-BE49-F238E27FC236}">
                      <a16:creationId xmlns:a16="http://schemas.microsoft.com/office/drawing/2014/main" id="{F604E599-3F3B-662D-D13F-76E0FC1DFEA2}"/>
                    </a:ext>
                  </a:extLst>
                </p:cNvPr>
                <p:cNvPicPr/>
                <p:nvPr/>
              </p:nvPicPr>
              <p:blipFill>
                <a:blip r:embed="rId105"/>
                <a:stretch>
                  <a:fillRect/>
                </a:stretch>
              </p:blipFill>
              <p:spPr>
                <a:xfrm>
                  <a:off x="8561654" y="4590014"/>
                  <a:ext cx="190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墨迹 64">
                  <a:extLst>
                    <a:ext uri="{FF2B5EF4-FFF2-40B4-BE49-F238E27FC236}">
                      <a16:creationId xmlns:a16="http://schemas.microsoft.com/office/drawing/2014/main" id="{E7B7A45F-7205-1DDA-E9CC-8039E1264C43}"/>
                    </a:ext>
                  </a:extLst>
                </p14:cNvPr>
                <p14:cNvContentPartPr/>
                <p14:nvPr/>
              </p14:nvContentPartPr>
              <p14:xfrm>
                <a:off x="8599094" y="4686854"/>
                <a:ext cx="116640" cy="19080"/>
              </p14:xfrm>
            </p:contentPart>
          </mc:Choice>
          <mc:Fallback xmlns="">
            <p:pic>
              <p:nvPicPr>
                <p:cNvPr id="65" name="墨迹 64">
                  <a:extLst>
                    <a:ext uri="{FF2B5EF4-FFF2-40B4-BE49-F238E27FC236}">
                      <a16:creationId xmlns:a16="http://schemas.microsoft.com/office/drawing/2014/main" id="{E7B7A45F-7205-1DDA-E9CC-8039E1264C43}"/>
                    </a:ext>
                  </a:extLst>
                </p:cNvPr>
                <p:cNvPicPr/>
                <p:nvPr/>
              </p:nvPicPr>
              <p:blipFill>
                <a:blip r:embed="rId107"/>
                <a:stretch>
                  <a:fillRect/>
                </a:stretch>
              </p:blipFill>
              <p:spPr>
                <a:xfrm>
                  <a:off x="8592974" y="4680734"/>
                  <a:ext cx="128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9" name="墨迹 108">
                  <a:extLst>
                    <a:ext uri="{FF2B5EF4-FFF2-40B4-BE49-F238E27FC236}">
                      <a16:creationId xmlns:a16="http://schemas.microsoft.com/office/drawing/2014/main" id="{62DC8F47-18BE-8843-E7C9-93A1661925AF}"/>
                    </a:ext>
                  </a:extLst>
                </p14:cNvPr>
                <p14:cNvContentPartPr/>
                <p14:nvPr/>
              </p14:nvContentPartPr>
              <p14:xfrm>
                <a:off x="8191574" y="4395254"/>
                <a:ext cx="3783600" cy="1122480"/>
              </p14:xfrm>
            </p:contentPart>
          </mc:Choice>
          <mc:Fallback xmlns="">
            <p:pic>
              <p:nvPicPr>
                <p:cNvPr id="109" name="墨迹 108">
                  <a:extLst>
                    <a:ext uri="{FF2B5EF4-FFF2-40B4-BE49-F238E27FC236}">
                      <a16:creationId xmlns:a16="http://schemas.microsoft.com/office/drawing/2014/main" id="{62DC8F47-18BE-8843-E7C9-93A1661925AF}"/>
                    </a:ext>
                  </a:extLst>
                </p:cNvPr>
                <p:cNvPicPr/>
                <p:nvPr/>
              </p:nvPicPr>
              <p:blipFill>
                <a:blip r:embed="rId109"/>
                <a:stretch>
                  <a:fillRect/>
                </a:stretch>
              </p:blipFill>
              <p:spPr>
                <a:xfrm>
                  <a:off x="8185454" y="4389134"/>
                  <a:ext cx="3795840" cy="1134720"/>
                </a:xfrm>
                <a:prstGeom prst="rect">
                  <a:avLst/>
                </a:prstGeom>
              </p:spPr>
            </p:pic>
          </mc:Fallback>
        </mc:AlternateContent>
      </p:grpSp>
      <p:pic>
        <p:nvPicPr>
          <p:cNvPr id="111" name="图片 110">
            <a:extLst>
              <a:ext uri="{FF2B5EF4-FFF2-40B4-BE49-F238E27FC236}">
                <a16:creationId xmlns:a16="http://schemas.microsoft.com/office/drawing/2014/main" id="{13421531-1826-2E7E-C394-8D90AD2BBEDD}"/>
              </a:ext>
            </a:extLst>
          </p:cNvPr>
          <p:cNvPicPr>
            <a:picLocks noChangeAspect="1"/>
          </p:cNvPicPr>
          <p:nvPr/>
        </p:nvPicPr>
        <p:blipFill>
          <a:blip r:embed="rId110"/>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20014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A8393D-70D4-FC6A-C2D1-A767B32398A6}"/>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4" name="图片 3">
            <a:extLst>
              <a:ext uri="{FF2B5EF4-FFF2-40B4-BE49-F238E27FC236}">
                <a16:creationId xmlns:a16="http://schemas.microsoft.com/office/drawing/2014/main" id="{3CC087BF-2399-A1BA-6CAB-1258F600A348}"/>
              </a:ext>
            </a:extLst>
          </p:cNvPr>
          <p:cNvPicPr>
            <a:picLocks noChangeAspect="1"/>
          </p:cNvPicPr>
          <p:nvPr/>
        </p:nvPicPr>
        <p:blipFill>
          <a:blip r:embed="rId2"/>
          <a:stretch>
            <a:fillRect/>
          </a:stretch>
        </p:blipFill>
        <p:spPr>
          <a:xfrm>
            <a:off x="695627" y="946539"/>
            <a:ext cx="7164579" cy="4551953"/>
          </a:xfrm>
          <a:prstGeom prst="rect">
            <a:avLst/>
          </a:prstGeom>
        </p:spPr>
      </p:pic>
      <p:sp>
        <p:nvSpPr>
          <p:cNvPr id="5" name="矩形 4">
            <a:extLst>
              <a:ext uri="{FF2B5EF4-FFF2-40B4-BE49-F238E27FC236}">
                <a16:creationId xmlns:a16="http://schemas.microsoft.com/office/drawing/2014/main" id="{47925F1E-9892-C267-4D95-154ABEC0D71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DD0DC7A9-9BA1-69E2-0805-D9D2E3796442}"/>
              </a:ext>
            </a:extLst>
          </p:cNvPr>
          <p:cNvSpPr txBox="1"/>
          <p:nvPr/>
        </p:nvSpPr>
        <p:spPr>
          <a:xfrm>
            <a:off x="3263984" y="5861849"/>
            <a:ext cx="3966437" cy="369332"/>
          </a:xfrm>
          <a:prstGeom prst="rect">
            <a:avLst/>
          </a:prstGeom>
          <a:noFill/>
        </p:spPr>
        <p:txBody>
          <a:bodyPr wrap="square" rtlCol="0">
            <a:spAutoFit/>
          </a:bodyPr>
          <a:lstStyle/>
          <a:p>
            <a:r>
              <a:rPr lang="zh-CN" altLang="en-US" dirty="0"/>
              <a:t>我们要最相似的</a:t>
            </a:r>
            <a:r>
              <a:rPr lang="en-US" altLang="zh-CN" dirty="0"/>
              <a:t>G</a:t>
            </a:r>
            <a:endParaRPr lang="zh-CN" altLang="en-US" dirty="0"/>
          </a:p>
        </p:txBody>
      </p:sp>
      <p:pic>
        <p:nvPicPr>
          <p:cNvPr id="7" name="图片 6">
            <a:extLst>
              <a:ext uri="{FF2B5EF4-FFF2-40B4-BE49-F238E27FC236}">
                <a16:creationId xmlns:a16="http://schemas.microsoft.com/office/drawing/2014/main" id="{B8D4EC6F-AB29-D5D5-2B13-A6B1E4D33A60}"/>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40013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7A725E-19D7-848D-3206-1B06F222D2E1}"/>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18079E6B-9C39-EFCF-D101-68EA3DBEF574}"/>
              </a:ext>
            </a:extLst>
          </p:cNvPr>
          <p:cNvPicPr>
            <a:picLocks noChangeAspect="1"/>
          </p:cNvPicPr>
          <p:nvPr/>
        </p:nvPicPr>
        <p:blipFill>
          <a:blip r:embed="rId2"/>
          <a:stretch>
            <a:fillRect/>
          </a:stretch>
        </p:blipFill>
        <p:spPr>
          <a:xfrm>
            <a:off x="779065" y="811030"/>
            <a:ext cx="7702946" cy="5042159"/>
          </a:xfrm>
          <a:prstGeom prst="rect">
            <a:avLst/>
          </a:prstGeom>
        </p:spPr>
      </p:pic>
      <p:sp>
        <p:nvSpPr>
          <p:cNvPr id="5" name="矩形 4">
            <a:extLst>
              <a:ext uri="{FF2B5EF4-FFF2-40B4-BE49-F238E27FC236}">
                <a16:creationId xmlns:a16="http://schemas.microsoft.com/office/drawing/2014/main" id="{BD11B28B-DD05-FC9C-9BF7-C6F275E9F87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0F1F9489-9FE7-4A59-9D8D-F48EFA93C926}"/>
              </a:ext>
            </a:extLst>
          </p:cNvPr>
          <p:cNvSpPr txBox="1"/>
          <p:nvPr/>
        </p:nvSpPr>
        <p:spPr>
          <a:xfrm>
            <a:off x="9095555" y="2761367"/>
            <a:ext cx="2537309" cy="879087"/>
          </a:xfrm>
          <a:prstGeom prst="rect">
            <a:avLst/>
          </a:prstGeom>
          <a:noFill/>
        </p:spPr>
        <p:txBody>
          <a:bodyPr wrap="square" rtlCol="0">
            <a:spAutoFit/>
          </a:bodyPr>
          <a:lstStyle/>
          <a:p>
            <a:pPr>
              <a:lnSpc>
                <a:spcPct val="150000"/>
              </a:lnSpc>
            </a:pPr>
            <a:r>
              <a:rPr lang="zh-CN" altLang="en-US" dirty="0"/>
              <a:t>我们不知分布的数学形式，但我们知道样本</a:t>
            </a:r>
          </a:p>
        </p:txBody>
      </p:sp>
      <p:pic>
        <p:nvPicPr>
          <p:cNvPr id="7" name="图片 6">
            <a:extLst>
              <a:ext uri="{FF2B5EF4-FFF2-40B4-BE49-F238E27FC236}">
                <a16:creationId xmlns:a16="http://schemas.microsoft.com/office/drawing/2014/main" id="{BF2EC3B5-925B-0388-8EEB-9EFC81CACFE8}"/>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966526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B81C6-F828-06AA-5D0A-535BECB88630}"/>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AD06E5F1-727B-6AB9-0BE5-D881209CB274}"/>
              </a:ext>
            </a:extLst>
          </p:cNvPr>
          <p:cNvPicPr>
            <a:picLocks noChangeAspect="1"/>
          </p:cNvPicPr>
          <p:nvPr/>
        </p:nvPicPr>
        <p:blipFill>
          <a:blip r:embed="rId2"/>
          <a:stretch>
            <a:fillRect/>
          </a:stretch>
        </p:blipFill>
        <p:spPr>
          <a:xfrm>
            <a:off x="755299" y="623961"/>
            <a:ext cx="7944258" cy="838243"/>
          </a:xfrm>
          <a:prstGeom prst="rect">
            <a:avLst/>
          </a:prstGeom>
        </p:spPr>
      </p:pic>
      <p:pic>
        <p:nvPicPr>
          <p:cNvPr id="6" name="图片 5">
            <a:extLst>
              <a:ext uri="{FF2B5EF4-FFF2-40B4-BE49-F238E27FC236}">
                <a16:creationId xmlns:a16="http://schemas.microsoft.com/office/drawing/2014/main" id="{E246E6EB-6AD1-F98F-B1A0-8D8C326C57F9}"/>
              </a:ext>
            </a:extLst>
          </p:cNvPr>
          <p:cNvPicPr>
            <a:picLocks noChangeAspect="1"/>
          </p:cNvPicPr>
          <p:nvPr/>
        </p:nvPicPr>
        <p:blipFill>
          <a:blip r:embed="rId3"/>
          <a:stretch>
            <a:fillRect/>
          </a:stretch>
        </p:blipFill>
        <p:spPr>
          <a:xfrm>
            <a:off x="1779704" y="1950571"/>
            <a:ext cx="6070912" cy="55882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721FEAC4-E8D9-A3EF-7EF4-8EBE621635CE}"/>
                  </a:ext>
                </a:extLst>
              </p14:cNvPr>
              <p14:cNvContentPartPr/>
              <p14:nvPr/>
            </p14:nvContentPartPr>
            <p14:xfrm>
              <a:off x="7441296" y="944261"/>
              <a:ext cx="813240" cy="540000"/>
            </p14:xfrm>
          </p:contentPart>
        </mc:Choice>
        <mc:Fallback xmlns="">
          <p:pic>
            <p:nvPicPr>
              <p:cNvPr id="7" name="墨迹 6">
                <a:extLst>
                  <a:ext uri="{FF2B5EF4-FFF2-40B4-BE49-F238E27FC236}">
                    <a16:creationId xmlns:a16="http://schemas.microsoft.com/office/drawing/2014/main" id="{721FEAC4-E8D9-A3EF-7EF4-8EBE621635CE}"/>
                  </a:ext>
                </a:extLst>
              </p:cNvPr>
              <p:cNvPicPr/>
              <p:nvPr/>
            </p:nvPicPr>
            <p:blipFill>
              <a:blip r:embed="rId5"/>
              <a:stretch>
                <a:fillRect/>
              </a:stretch>
            </p:blipFill>
            <p:spPr>
              <a:xfrm>
                <a:off x="7435176" y="938141"/>
                <a:ext cx="825480" cy="552240"/>
              </a:xfrm>
              <a:prstGeom prst="rect">
                <a:avLst/>
              </a:prstGeom>
            </p:spPr>
          </p:pic>
        </mc:Fallback>
      </mc:AlternateContent>
      <p:grpSp>
        <p:nvGrpSpPr>
          <p:cNvPr id="12" name="组合 11">
            <a:extLst>
              <a:ext uri="{FF2B5EF4-FFF2-40B4-BE49-F238E27FC236}">
                <a16:creationId xmlns:a16="http://schemas.microsoft.com/office/drawing/2014/main" id="{22751521-9A38-46FC-2E91-DCC7E18A156C}"/>
              </a:ext>
            </a:extLst>
          </p:cNvPr>
          <p:cNvGrpSpPr/>
          <p:nvPr/>
        </p:nvGrpSpPr>
        <p:grpSpPr>
          <a:xfrm>
            <a:off x="7683216" y="284381"/>
            <a:ext cx="221400" cy="408960"/>
            <a:chOff x="7713494" y="653774"/>
            <a:chExt cx="221400" cy="408960"/>
          </a:xfrm>
        </p:grpSpPr>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19EEFDAE-29A7-6BC5-D755-E4316FDA8453}"/>
                    </a:ext>
                  </a:extLst>
                </p14:cNvPr>
                <p14:cNvContentPartPr/>
                <p14:nvPr/>
              </p14:nvContentPartPr>
              <p14:xfrm>
                <a:off x="7713494" y="653774"/>
                <a:ext cx="159120" cy="191520"/>
              </p14:xfrm>
            </p:contentPart>
          </mc:Choice>
          <mc:Fallback xmlns="">
            <p:pic>
              <p:nvPicPr>
                <p:cNvPr id="8" name="墨迹 7">
                  <a:extLst>
                    <a:ext uri="{FF2B5EF4-FFF2-40B4-BE49-F238E27FC236}">
                      <a16:creationId xmlns:a16="http://schemas.microsoft.com/office/drawing/2014/main" id="{19EEFDAE-29A7-6BC5-D755-E4316FDA8453}"/>
                    </a:ext>
                  </a:extLst>
                </p:cNvPr>
                <p:cNvPicPr/>
                <p:nvPr/>
              </p:nvPicPr>
              <p:blipFill>
                <a:blip r:embed="rId7"/>
                <a:stretch>
                  <a:fillRect/>
                </a:stretch>
              </p:blipFill>
              <p:spPr>
                <a:xfrm>
                  <a:off x="7707374" y="647654"/>
                  <a:ext cx="171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39F075E2-3A6D-4345-73C4-0C962B1B14CC}"/>
                    </a:ext>
                  </a:extLst>
                </p14:cNvPr>
                <p14:cNvContentPartPr/>
                <p14:nvPr/>
              </p14:nvContentPartPr>
              <p14:xfrm>
                <a:off x="7847774" y="689774"/>
                <a:ext cx="87120" cy="67680"/>
              </p14:xfrm>
            </p:contentPart>
          </mc:Choice>
          <mc:Fallback xmlns="">
            <p:pic>
              <p:nvPicPr>
                <p:cNvPr id="9" name="墨迹 8">
                  <a:extLst>
                    <a:ext uri="{FF2B5EF4-FFF2-40B4-BE49-F238E27FC236}">
                      <a16:creationId xmlns:a16="http://schemas.microsoft.com/office/drawing/2014/main" id="{39F075E2-3A6D-4345-73C4-0C962B1B14CC}"/>
                    </a:ext>
                  </a:extLst>
                </p:cNvPr>
                <p:cNvPicPr/>
                <p:nvPr/>
              </p:nvPicPr>
              <p:blipFill>
                <a:blip r:embed="rId9"/>
                <a:stretch>
                  <a:fillRect/>
                </a:stretch>
              </p:blipFill>
              <p:spPr>
                <a:xfrm>
                  <a:off x="7841654" y="683654"/>
                  <a:ext cx="99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44F05EAC-BBCE-EC9B-0937-6C9DFBE62904}"/>
                    </a:ext>
                  </a:extLst>
                </p14:cNvPr>
                <p14:cNvContentPartPr/>
                <p14:nvPr/>
              </p14:nvContentPartPr>
              <p14:xfrm>
                <a:off x="7811414" y="889934"/>
                <a:ext cx="69480" cy="172800"/>
              </p14:xfrm>
            </p:contentPart>
          </mc:Choice>
          <mc:Fallback xmlns="">
            <p:pic>
              <p:nvPicPr>
                <p:cNvPr id="10" name="墨迹 9">
                  <a:extLst>
                    <a:ext uri="{FF2B5EF4-FFF2-40B4-BE49-F238E27FC236}">
                      <a16:creationId xmlns:a16="http://schemas.microsoft.com/office/drawing/2014/main" id="{44F05EAC-BBCE-EC9B-0937-6C9DFBE62904}"/>
                    </a:ext>
                  </a:extLst>
                </p:cNvPr>
                <p:cNvPicPr/>
                <p:nvPr/>
              </p:nvPicPr>
              <p:blipFill>
                <a:blip r:embed="rId11"/>
                <a:stretch>
                  <a:fillRect/>
                </a:stretch>
              </p:blipFill>
              <p:spPr>
                <a:xfrm>
                  <a:off x="7805294" y="883814"/>
                  <a:ext cx="81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51015A44-D165-8FDC-6CC0-1BFB3B85C5C3}"/>
                    </a:ext>
                  </a:extLst>
                </p14:cNvPr>
                <p14:cNvContentPartPr/>
                <p14:nvPr/>
              </p14:nvContentPartPr>
              <p14:xfrm>
                <a:off x="7789094" y="938534"/>
                <a:ext cx="89640" cy="100080"/>
              </p14:xfrm>
            </p:contentPart>
          </mc:Choice>
          <mc:Fallback xmlns="">
            <p:pic>
              <p:nvPicPr>
                <p:cNvPr id="11" name="墨迹 10">
                  <a:extLst>
                    <a:ext uri="{FF2B5EF4-FFF2-40B4-BE49-F238E27FC236}">
                      <a16:creationId xmlns:a16="http://schemas.microsoft.com/office/drawing/2014/main" id="{51015A44-D165-8FDC-6CC0-1BFB3B85C5C3}"/>
                    </a:ext>
                  </a:extLst>
                </p:cNvPr>
                <p:cNvPicPr/>
                <p:nvPr/>
              </p:nvPicPr>
              <p:blipFill>
                <a:blip r:embed="rId13"/>
                <a:stretch>
                  <a:fillRect/>
                </a:stretch>
              </p:blipFill>
              <p:spPr>
                <a:xfrm>
                  <a:off x="7782974" y="932414"/>
                  <a:ext cx="101880" cy="112320"/>
                </a:xfrm>
                <a:prstGeom prst="rect">
                  <a:avLst/>
                </a:prstGeom>
              </p:spPr>
            </p:pic>
          </mc:Fallback>
        </mc:AlternateContent>
      </p:grpSp>
      <p:grpSp>
        <p:nvGrpSpPr>
          <p:cNvPr id="15" name="组合 14">
            <a:extLst>
              <a:ext uri="{FF2B5EF4-FFF2-40B4-BE49-F238E27FC236}">
                <a16:creationId xmlns:a16="http://schemas.microsoft.com/office/drawing/2014/main" id="{1FBFF0CD-DAD6-C80B-003D-2CE5C6D6824D}"/>
              </a:ext>
            </a:extLst>
          </p:cNvPr>
          <p:cNvGrpSpPr/>
          <p:nvPr/>
        </p:nvGrpSpPr>
        <p:grpSpPr>
          <a:xfrm>
            <a:off x="5504748" y="2155489"/>
            <a:ext cx="54720" cy="33120"/>
            <a:chOff x="5447294" y="3118334"/>
            <a:chExt cx="54720" cy="33120"/>
          </a:xfrm>
        </p:grpSpPr>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73C536BF-59C2-E149-C18C-76157D360442}"/>
                    </a:ext>
                  </a:extLst>
                </p14:cNvPr>
                <p14:cNvContentPartPr/>
                <p14:nvPr/>
              </p14:nvContentPartPr>
              <p14:xfrm>
                <a:off x="5447294" y="3118334"/>
                <a:ext cx="33480" cy="33120"/>
              </p14:xfrm>
            </p:contentPart>
          </mc:Choice>
          <mc:Fallback xmlns="">
            <p:pic>
              <p:nvPicPr>
                <p:cNvPr id="13" name="墨迹 12">
                  <a:extLst>
                    <a:ext uri="{FF2B5EF4-FFF2-40B4-BE49-F238E27FC236}">
                      <a16:creationId xmlns:a16="http://schemas.microsoft.com/office/drawing/2014/main" id="{73C536BF-59C2-E149-C18C-76157D360442}"/>
                    </a:ext>
                  </a:extLst>
                </p:cNvPr>
                <p:cNvPicPr/>
                <p:nvPr/>
              </p:nvPicPr>
              <p:blipFill>
                <a:blip r:embed="rId15"/>
                <a:stretch>
                  <a:fillRect/>
                </a:stretch>
              </p:blipFill>
              <p:spPr>
                <a:xfrm>
                  <a:off x="5441174" y="3112214"/>
                  <a:ext cx="45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8C295F49-9238-9BA3-BED7-91E65B8CDCC4}"/>
                    </a:ext>
                  </a:extLst>
                </p14:cNvPr>
                <p14:cNvContentPartPr/>
                <p14:nvPr/>
              </p14:nvContentPartPr>
              <p14:xfrm>
                <a:off x="5492294" y="3118334"/>
                <a:ext cx="9720" cy="31680"/>
              </p14:xfrm>
            </p:contentPart>
          </mc:Choice>
          <mc:Fallback xmlns="">
            <p:pic>
              <p:nvPicPr>
                <p:cNvPr id="14" name="墨迹 13">
                  <a:extLst>
                    <a:ext uri="{FF2B5EF4-FFF2-40B4-BE49-F238E27FC236}">
                      <a16:creationId xmlns:a16="http://schemas.microsoft.com/office/drawing/2014/main" id="{8C295F49-9238-9BA3-BED7-91E65B8CDCC4}"/>
                    </a:ext>
                  </a:extLst>
                </p:cNvPr>
                <p:cNvPicPr/>
                <p:nvPr/>
              </p:nvPicPr>
              <p:blipFill>
                <a:blip r:embed="rId17"/>
                <a:stretch>
                  <a:fillRect/>
                </a:stretch>
              </p:blipFill>
              <p:spPr>
                <a:xfrm>
                  <a:off x="5486174" y="3112214"/>
                  <a:ext cx="21960" cy="43920"/>
                </a:xfrm>
                <a:prstGeom prst="rect">
                  <a:avLst/>
                </a:prstGeom>
              </p:spPr>
            </p:pic>
          </mc:Fallback>
        </mc:AlternateContent>
      </p:grpSp>
      <p:pic>
        <p:nvPicPr>
          <p:cNvPr id="17" name="图片 16">
            <a:extLst>
              <a:ext uri="{FF2B5EF4-FFF2-40B4-BE49-F238E27FC236}">
                <a16:creationId xmlns:a16="http://schemas.microsoft.com/office/drawing/2014/main" id="{5C9F5CF5-BEA8-005B-CBEB-0293B306929D}"/>
              </a:ext>
            </a:extLst>
          </p:cNvPr>
          <p:cNvPicPr>
            <a:picLocks noChangeAspect="1"/>
          </p:cNvPicPr>
          <p:nvPr/>
        </p:nvPicPr>
        <p:blipFill>
          <a:blip r:embed="rId18"/>
          <a:stretch>
            <a:fillRect/>
          </a:stretch>
        </p:blipFill>
        <p:spPr>
          <a:xfrm>
            <a:off x="1226784" y="2509400"/>
            <a:ext cx="7944258" cy="4259337"/>
          </a:xfrm>
          <a:prstGeom prst="rect">
            <a:avLst/>
          </a:prstGeom>
        </p:spPr>
      </p:pic>
      <p:pic>
        <p:nvPicPr>
          <p:cNvPr id="19" name="图片 18">
            <a:extLst>
              <a:ext uri="{FF2B5EF4-FFF2-40B4-BE49-F238E27FC236}">
                <a16:creationId xmlns:a16="http://schemas.microsoft.com/office/drawing/2014/main" id="{D2D5F593-8436-5B0E-B4C7-90AF3E619E5F}"/>
              </a:ext>
            </a:extLst>
          </p:cNvPr>
          <p:cNvPicPr>
            <a:picLocks noChangeAspect="1"/>
          </p:cNvPicPr>
          <p:nvPr/>
        </p:nvPicPr>
        <p:blipFill>
          <a:blip r:embed="rId19"/>
          <a:stretch>
            <a:fillRect/>
          </a:stretch>
        </p:blipFill>
        <p:spPr>
          <a:xfrm>
            <a:off x="8448283" y="4809278"/>
            <a:ext cx="3740342" cy="603281"/>
          </a:xfrm>
          <a:prstGeom prst="rect">
            <a:avLst/>
          </a:prstGeom>
        </p:spPr>
      </p:pic>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5419C8AB-95B5-DD41-756D-17F040E3FA4B}"/>
                  </a:ext>
                </a:extLst>
              </p14:cNvPr>
              <p14:cNvContentPartPr/>
              <p14:nvPr/>
            </p14:nvContentPartPr>
            <p14:xfrm>
              <a:off x="10318454" y="5691974"/>
              <a:ext cx="360" cy="360"/>
            </p14:xfrm>
          </p:contentPart>
        </mc:Choice>
        <mc:Fallback xmlns="">
          <p:pic>
            <p:nvPicPr>
              <p:cNvPr id="25" name="墨迹 24">
                <a:extLst>
                  <a:ext uri="{FF2B5EF4-FFF2-40B4-BE49-F238E27FC236}">
                    <a16:creationId xmlns:a16="http://schemas.microsoft.com/office/drawing/2014/main" id="{5419C8AB-95B5-DD41-756D-17F040E3FA4B}"/>
                  </a:ext>
                </a:extLst>
              </p:cNvPr>
              <p:cNvPicPr/>
              <p:nvPr/>
            </p:nvPicPr>
            <p:blipFill>
              <a:blip r:embed="rId21"/>
              <a:stretch>
                <a:fillRect/>
              </a:stretch>
            </p:blipFill>
            <p:spPr>
              <a:xfrm>
                <a:off x="10312334" y="5685854"/>
                <a:ext cx="12600" cy="12600"/>
              </a:xfrm>
              <a:prstGeom prst="rect">
                <a:avLst/>
              </a:prstGeom>
            </p:spPr>
          </p:pic>
        </mc:Fallback>
      </mc:AlternateContent>
      <p:pic>
        <p:nvPicPr>
          <p:cNvPr id="27" name="图片 26">
            <a:extLst>
              <a:ext uri="{FF2B5EF4-FFF2-40B4-BE49-F238E27FC236}">
                <a16:creationId xmlns:a16="http://schemas.microsoft.com/office/drawing/2014/main" id="{581F322E-ADE1-65DA-FBDF-395C28286FC3}"/>
              </a:ext>
            </a:extLst>
          </p:cNvPr>
          <p:cNvPicPr>
            <a:picLocks noChangeAspect="1"/>
          </p:cNvPicPr>
          <p:nvPr/>
        </p:nvPicPr>
        <p:blipFill>
          <a:blip r:embed="rId22"/>
          <a:stretch>
            <a:fillRect/>
          </a:stretch>
        </p:blipFill>
        <p:spPr>
          <a:xfrm>
            <a:off x="8448283" y="5401997"/>
            <a:ext cx="3740342" cy="740501"/>
          </a:xfrm>
          <a:prstGeom prst="rect">
            <a:avLst/>
          </a:prstGeom>
        </p:spPr>
      </p:pic>
      <p:grpSp>
        <p:nvGrpSpPr>
          <p:cNvPr id="29" name="组合 28">
            <a:extLst>
              <a:ext uri="{FF2B5EF4-FFF2-40B4-BE49-F238E27FC236}">
                <a16:creationId xmlns:a16="http://schemas.microsoft.com/office/drawing/2014/main" id="{013C42FE-4DE0-4DF9-FEFB-28EE153DFAB5}"/>
              </a:ext>
            </a:extLst>
          </p:cNvPr>
          <p:cNvGrpSpPr/>
          <p:nvPr/>
        </p:nvGrpSpPr>
        <p:grpSpPr>
          <a:xfrm>
            <a:off x="8302094" y="4437374"/>
            <a:ext cx="3852000" cy="2193480"/>
            <a:chOff x="8302094" y="4437374"/>
            <a:chExt cx="3852000" cy="2193480"/>
          </a:xfrm>
        </p:grpSpPr>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38C87C22-8859-9A12-3643-0156AAFE1F77}"/>
                    </a:ext>
                  </a:extLst>
                </p14:cNvPr>
                <p14:cNvContentPartPr/>
                <p14:nvPr/>
              </p14:nvContentPartPr>
              <p14:xfrm>
                <a:off x="8302094" y="6271214"/>
                <a:ext cx="446760" cy="359640"/>
              </p14:xfrm>
            </p:contentPart>
          </mc:Choice>
          <mc:Fallback xmlns="">
            <p:pic>
              <p:nvPicPr>
                <p:cNvPr id="20" name="墨迹 19">
                  <a:extLst>
                    <a:ext uri="{FF2B5EF4-FFF2-40B4-BE49-F238E27FC236}">
                      <a16:creationId xmlns:a16="http://schemas.microsoft.com/office/drawing/2014/main" id="{38C87C22-8859-9A12-3643-0156AAFE1F77}"/>
                    </a:ext>
                  </a:extLst>
                </p:cNvPr>
                <p:cNvPicPr/>
                <p:nvPr/>
              </p:nvPicPr>
              <p:blipFill>
                <a:blip r:embed="rId24"/>
                <a:stretch>
                  <a:fillRect/>
                </a:stretch>
              </p:blipFill>
              <p:spPr>
                <a:xfrm>
                  <a:off x="8295974" y="6265094"/>
                  <a:ext cx="459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FA15ED2C-2282-D078-DC8A-0D587106326A}"/>
                    </a:ext>
                  </a:extLst>
                </p14:cNvPr>
                <p14:cNvContentPartPr/>
                <p14:nvPr/>
              </p14:nvContentPartPr>
              <p14:xfrm>
                <a:off x="8729054" y="6303614"/>
                <a:ext cx="45720" cy="101880"/>
              </p14:xfrm>
            </p:contentPart>
          </mc:Choice>
          <mc:Fallback xmlns="">
            <p:pic>
              <p:nvPicPr>
                <p:cNvPr id="21" name="墨迹 20">
                  <a:extLst>
                    <a:ext uri="{FF2B5EF4-FFF2-40B4-BE49-F238E27FC236}">
                      <a16:creationId xmlns:a16="http://schemas.microsoft.com/office/drawing/2014/main" id="{FA15ED2C-2282-D078-DC8A-0D587106326A}"/>
                    </a:ext>
                  </a:extLst>
                </p:cNvPr>
                <p:cNvPicPr/>
                <p:nvPr/>
              </p:nvPicPr>
              <p:blipFill>
                <a:blip r:embed="rId26"/>
                <a:stretch>
                  <a:fillRect/>
                </a:stretch>
              </p:blipFill>
              <p:spPr>
                <a:xfrm>
                  <a:off x="8722934" y="6297494"/>
                  <a:ext cx="5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73FF6EFE-A42C-C65D-F2E1-48B4D9213301}"/>
                    </a:ext>
                  </a:extLst>
                </p14:cNvPr>
                <p14:cNvContentPartPr/>
                <p14:nvPr/>
              </p14:nvContentPartPr>
              <p14:xfrm>
                <a:off x="8313614" y="4437374"/>
                <a:ext cx="3840480" cy="1873080"/>
              </p14:xfrm>
            </p:contentPart>
          </mc:Choice>
          <mc:Fallback xmlns="">
            <p:pic>
              <p:nvPicPr>
                <p:cNvPr id="28" name="墨迹 27">
                  <a:extLst>
                    <a:ext uri="{FF2B5EF4-FFF2-40B4-BE49-F238E27FC236}">
                      <a16:creationId xmlns:a16="http://schemas.microsoft.com/office/drawing/2014/main" id="{73FF6EFE-A42C-C65D-F2E1-48B4D9213301}"/>
                    </a:ext>
                  </a:extLst>
                </p:cNvPr>
                <p:cNvPicPr/>
                <p:nvPr/>
              </p:nvPicPr>
              <p:blipFill>
                <a:blip r:embed="rId28"/>
                <a:stretch>
                  <a:fillRect/>
                </a:stretch>
              </p:blipFill>
              <p:spPr>
                <a:xfrm>
                  <a:off x="8307494" y="4431254"/>
                  <a:ext cx="3852720" cy="188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4" name="墨迹 33">
                <a:extLst>
                  <a:ext uri="{FF2B5EF4-FFF2-40B4-BE49-F238E27FC236}">
                    <a16:creationId xmlns:a16="http://schemas.microsoft.com/office/drawing/2014/main" id="{955A0383-5BD4-A7E5-D55A-78DE9F042ACD}"/>
                  </a:ext>
                </a:extLst>
              </p14:cNvPr>
              <p14:cNvContentPartPr/>
              <p14:nvPr/>
            </p14:nvContentPartPr>
            <p14:xfrm>
              <a:off x="6912134" y="5594414"/>
              <a:ext cx="996840" cy="480240"/>
            </p14:xfrm>
          </p:contentPart>
        </mc:Choice>
        <mc:Fallback xmlns="">
          <p:pic>
            <p:nvPicPr>
              <p:cNvPr id="34" name="墨迹 33">
                <a:extLst>
                  <a:ext uri="{FF2B5EF4-FFF2-40B4-BE49-F238E27FC236}">
                    <a16:creationId xmlns:a16="http://schemas.microsoft.com/office/drawing/2014/main" id="{955A0383-5BD4-A7E5-D55A-78DE9F042ACD}"/>
                  </a:ext>
                </a:extLst>
              </p:cNvPr>
              <p:cNvPicPr/>
              <p:nvPr/>
            </p:nvPicPr>
            <p:blipFill>
              <a:blip r:embed="rId30"/>
              <a:stretch>
                <a:fillRect/>
              </a:stretch>
            </p:blipFill>
            <p:spPr>
              <a:xfrm>
                <a:off x="6906014" y="5588294"/>
                <a:ext cx="1009080" cy="492480"/>
              </a:xfrm>
              <a:prstGeom prst="rect">
                <a:avLst/>
              </a:prstGeom>
            </p:spPr>
          </p:pic>
        </mc:Fallback>
      </mc:AlternateContent>
      <p:grpSp>
        <p:nvGrpSpPr>
          <p:cNvPr id="38" name="组合 37">
            <a:extLst>
              <a:ext uri="{FF2B5EF4-FFF2-40B4-BE49-F238E27FC236}">
                <a16:creationId xmlns:a16="http://schemas.microsoft.com/office/drawing/2014/main" id="{E1080160-6776-3375-049C-52D528C54728}"/>
              </a:ext>
            </a:extLst>
          </p:cNvPr>
          <p:cNvGrpSpPr/>
          <p:nvPr/>
        </p:nvGrpSpPr>
        <p:grpSpPr>
          <a:xfrm>
            <a:off x="7923374" y="5225774"/>
            <a:ext cx="244080" cy="357840"/>
            <a:chOff x="7923374" y="5225774"/>
            <a:chExt cx="244080" cy="357840"/>
          </a:xfrm>
        </p:grpSpPr>
        <mc:AlternateContent xmlns:mc="http://schemas.openxmlformats.org/markup-compatibility/2006" xmlns:p14="http://schemas.microsoft.com/office/powerpoint/2010/main">
          <mc:Choice Requires="p14">
            <p:contentPart p14:bwMode="auto" r:id="rId31">
              <p14:nvContentPartPr>
                <p14:cNvPr id="35" name="墨迹 34">
                  <a:extLst>
                    <a:ext uri="{FF2B5EF4-FFF2-40B4-BE49-F238E27FC236}">
                      <a16:creationId xmlns:a16="http://schemas.microsoft.com/office/drawing/2014/main" id="{4264F68D-CDB6-AEEF-2CB5-64B20203990B}"/>
                    </a:ext>
                  </a:extLst>
                </p14:cNvPr>
                <p14:cNvContentPartPr/>
                <p14:nvPr/>
              </p14:nvContentPartPr>
              <p14:xfrm>
                <a:off x="7923374" y="5225774"/>
                <a:ext cx="223200" cy="266760"/>
              </p14:xfrm>
            </p:contentPart>
          </mc:Choice>
          <mc:Fallback xmlns="">
            <p:pic>
              <p:nvPicPr>
                <p:cNvPr id="35" name="墨迹 34">
                  <a:extLst>
                    <a:ext uri="{FF2B5EF4-FFF2-40B4-BE49-F238E27FC236}">
                      <a16:creationId xmlns:a16="http://schemas.microsoft.com/office/drawing/2014/main" id="{4264F68D-CDB6-AEEF-2CB5-64B20203990B}"/>
                    </a:ext>
                  </a:extLst>
                </p:cNvPr>
                <p:cNvPicPr/>
                <p:nvPr/>
              </p:nvPicPr>
              <p:blipFill>
                <a:blip r:embed="rId32"/>
                <a:stretch>
                  <a:fillRect/>
                </a:stretch>
              </p:blipFill>
              <p:spPr>
                <a:xfrm>
                  <a:off x="7917254" y="5219654"/>
                  <a:ext cx="235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墨迹 35">
                  <a:extLst>
                    <a:ext uri="{FF2B5EF4-FFF2-40B4-BE49-F238E27FC236}">
                      <a16:creationId xmlns:a16="http://schemas.microsoft.com/office/drawing/2014/main" id="{6AC6AD68-6B0A-BCA0-C50D-770451A07F48}"/>
                    </a:ext>
                  </a:extLst>
                </p14:cNvPr>
                <p14:cNvContentPartPr/>
                <p14:nvPr/>
              </p14:nvContentPartPr>
              <p14:xfrm>
                <a:off x="7942814" y="5407214"/>
                <a:ext cx="99360" cy="157680"/>
              </p14:xfrm>
            </p:contentPart>
          </mc:Choice>
          <mc:Fallback xmlns="">
            <p:pic>
              <p:nvPicPr>
                <p:cNvPr id="36" name="墨迹 35">
                  <a:extLst>
                    <a:ext uri="{FF2B5EF4-FFF2-40B4-BE49-F238E27FC236}">
                      <a16:creationId xmlns:a16="http://schemas.microsoft.com/office/drawing/2014/main" id="{6AC6AD68-6B0A-BCA0-C50D-770451A07F48}"/>
                    </a:ext>
                  </a:extLst>
                </p:cNvPr>
                <p:cNvPicPr/>
                <p:nvPr/>
              </p:nvPicPr>
              <p:blipFill>
                <a:blip r:embed="rId34"/>
                <a:stretch>
                  <a:fillRect/>
                </a:stretch>
              </p:blipFill>
              <p:spPr>
                <a:xfrm>
                  <a:off x="7936694" y="5401094"/>
                  <a:ext cx="111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墨迹 36">
                  <a:extLst>
                    <a:ext uri="{FF2B5EF4-FFF2-40B4-BE49-F238E27FC236}">
                      <a16:creationId xmlns:a16="http://schemas.microsoft.com/office/drawing/2014/main" id="{6D14676A-183D-5A98-662F-C412F17E4B6A}"/>
                    </a:ext>
                  </a:extLst>
                </p14:cNvPr>
                <p14:cNvContentPartPr/>
                <p14:nvPr/>
              </p14:nvContentPartPr>
              <p14:xfrm>
                <a:off x="8005454" y="5498294"/>
                <a:ext cx="162000" cy="85320"/>
              </p14:xfrm>
            </p:contentPart>
          </mc:Choice>
          <mc:Fallback xmlns="">
            <p:pic>
              <p:nvPicPr>
                <p:cNvPr id="37" name="墨迹 36">
                  <a:extLst>
                    <a:ext uri="{FF2B5EF4-FFF2-40B4-BE49-F238E27FC236}">
                      <a16:creationId xmlns:a16="http://schemas.microsoft.com/office/drawing/2014/main" id="{6D14676A-183D-5A98-662F-C412F17E4B6A}"/>
                    </a:ext>
                  </a:extLst>
                </p:cNvPr>
                <p:cNvPicPr/>
                <p:nvPr/>
              </p:nvPicPr>
              <p:blipFill>
                <a:blip r:embed="rId36"/>
                <a:stretch>
                  <a:fillRect/>
                </a:stretch>
              </p:blipFill>
              <p:spPr>
                <a:xfrm>
                  <a:off x="7999334" y="5492174"/>
                  <a:ext cx="174240" cy="97560"/>
                </a:xfrm>
                <a:prstGeom prst="rect">
                  <a:avLst/>
                </a:prstGeom>
              </p:spPr>
            </p:pic>
          </mc:Fallback>
        </mc:AlternateContent>
      </p:grpSp>
      <p:grpSp>
        <p:nvGrpSpPr>
          <p:cNvPr id="87" name="组合 86">
            <a:extLst>
              <a:ext uri="{FF2B5EF4-FFF2-40B4-BE49-F238E27FC236}">
                <a16:creationId xmlns:a16="http://schemas.microsoft.com/office/drawing/2014/main" id="{2A14CF14-17B6-1A37-33E0-788358546E47}"/>
              </a:ext>
            </a:extLst>
          </p:cNvPr>
          <p:cNvGrpSpPr/>
          <p:nvPr/>
        </p:nvGrpSpPr>
        <p:grpSpPr>
          <a:xfrm>
            <a:off x="4825934" y="5128934"/>
            <a:ext cx="1851120" cy="1038600"/>
            <a:chOff x="4825934" y="5128934"/>
            <a:chExt cx="1851120" cy="1038600"/>
          </a:xfrm>
        </p:grpSpPr>
        <mc:AlternateContent xmlns:mc="http://schemas.openxmlformats.org/markup-compatibility/2006" xmlns:p14="http://schemas.microsoft.com/office/powerpoint/2010/main">
          <mc:Choice Requires="p14">
            <p:contentPart p14:bwMode="auto" r:id="rId37">
              <p14:nvContentPartPr>
                <p14:cNvPr id="31" name="墨迹 30">
                  <a:extLst>
                    <a:ext uri="{FF2B5EF4-FFF2-40B4-BE49-F238E27FC236}">
                      <a16:creationId xmlns:a16="http://schemas.microsoft.com/office/drawing/2014/main" id="{A545C1A8-6FCD-27A0-AC34-67512A798832}"/>
                    </a:ext>
                  </a:extLst>
                </p14:cNvPr>
                <p14:cNvContentPartPr/>
                <p14:nvPr/>
              </p14:nvContentPartPr>
              <p14:xfrm>
                <a:off x="4825934" y="5576414"/>
                <a:ext cx="1119960" cy="591120"/>
              </p14:xfrm>
            </p:contentPart>
          </mc:Choice>
          <mc:Fallback xmlns="">
            <p:pic>
              <p:nvPicPr>
                <p:cNvPr id="31" name="墨迹 30">
                  <a:extLst>
                    <a:ext uri="{FF2B5EF4-FFF2-40B4-BE49-F238E27FC236}">
                      <a16:creationId xmlns:a16="http://schemas.microsoft.com/office/drawing/2014/main" id="{A545C1A8-6FCD-27A0-AC34-67512A798832}"/>
                    </a:ext>
                  </a:extLst>
                </p:cNvPr>
                <p:cNvPicPr/>
                <p:nvPr/>
              </p:nvPicPr>
              <p:blipFill>
                <a:blip r:embed="rId38"/>
                <a:stretch>
                  <a:fillRect/>
                </a:stretch>
              </p:blipFill>
              <p:spPr>
                <a:xfrm>
                  <a:off x="4819814" y="5570294"/>
                  <a:ext cx="113220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墨迹 31">
                  <a:extLst>
                    <a:ext uri="{FF2B5EF4-FFF2-40B4-BE49-F238E27FC236}">
                      <a16:creationId xmlns:a16="http://schemas.microsoft.com/office/drawing/2014/main" id="{CA0CDD4F-B969-5FD8-FF12-CD0494A099ED}"/>
                    </a:ext>
                  </a:extLst>
                </p14:cNvPr>
                <p14:cNvContentPartPr/>
                <p14:nvPr/>
              </p14:nvContentPartPr>
              <p14:xfrm>
                <a:off x="5716214" y="5244494"/>
                <a:ext cx="259920" cy="246240"/>
              </p14:xfrm>
            </p:contentPart>
          </mc:Choice>
          <mc:Fallback xmlns="">
            <p:pic>
              <p:nvPicPr>
                <p:cNvPr id="32" name="墨迹 31">
                  <a:extLst>
                    <a:ext uri="{FF2B5EF4-FFF2-40B4-BE49-F238E27FC236}">
                      <a16:creationId xmlns:a16="http://schemas.microsoft.com/office/drawing/2014/main" id="{CA0CDD4F-B969-5FD8-FF12-CD0494A099ED}"/>
                    </a:ext>
                  </a:extLst>
                </p:cNvPr>
                <p:cNvPicPr/>
                <p:nvPr/>
              </p:nvPicPr>
              <p:blipFill>
                <a:blip r:embed="rId40"/>
                <a:stretch>
                  <a:fillRect/>
                </a:stretch>
              </p:blipFill>
              <p:spPr>
                <a:xfrm>
                  <a:off x="5710094" y="5238374"/>
                  <a:ext cx="2721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墨迹 58">
                  <a:extLst>
                    <a:ext uri="{FF2B5EF4-FFF2-40B4-BE49-F238E27FC236}">
                      <a16:creationId xmlns:a16="http://schemas.microsoft.com/office/drawing/2014/main" id="{93316C19-BF75-2F9B-B788-F257DE7BD16B}"/>
                    </a:ext>
                  </a:extLst>
                </p14:cNvPr>
                <p14:cNvContentPartPr/>
                <p14:nvPr/>
              </p14:nvContentPartPr>
              <p14:xfrm>
                <a:off x="6013214" y="5261774"/>
                <a:ext cx="108360" cy="30600"/>
              </p14:xfrm>
            </p:contentPart>
          </mc:Choice>
          <mc:Fallback xmlns="">
            <p:pic>
              <p:nvPicPr>
                <p:cNvPr id="59" name="墨迹 58">
                  <a:extLst>
                    <a:ext uri="{FF2B5EF4-FFF2-40B4-BE49-F238E27FC236}">
                      <a16:creationId xmlns:a16="http://schemas.microsoft.com/office/drawing/2014/main" id="{93316C19-BF75-2F9B-B788-F257DE7BD16B}"/>
                    </a:ext>
                  </a:extLst>
                </p:cNvPr>
                <p:cNvPicPr/>
                <p:nvPr/>
              </p:nvPicPr>
              <p:blipFill>
                <a:blip r:embed="rId42"/>
                <a:stretch>
                  <a:fillRect/>
                </a:stretch>
              </p:blipFill>
              <p:spPr>
                <a:xfrm>
                  <a:off x="6007094" y="5255654"/>
                  <a:ext cx="120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墨迹 59">
                  <a:extLst>
                    <a:ext uri="{FF2B5EF4-FFF2-40B4-BE49-F238E27FC236}">
                      <a16:creationId xmlns:a16="http://schemas.microsoft.com/office/drawing/2014/main" id="{E0598015-C1F3-3C2E-F8BD-FCB10295A8E4}"/>
                    </a:ext>
                  </a:extLst>
                </p14:cNvPr>
                <p14:cNvContentPartPr/>
                <p14:nvPr/>
              </p14:nvContentPartPr>
              <p14:xfrm>
                <a:off x="6097454" y="5189414"/>
                <a:ext cx="43560" cy="377280"/>
              </p14:xfrm>
            </p:contentPart>
          </mc:Choice>
          <mc:Fallback xmlns="">
            <p:pic>
              <p:nvPicPr>
                <p:cNvPr id="60" name="墨迹 59">
                  <a:extLst>
                    <a:ext uri="{FF2B5EF4-FFF2-40B4-BE49-F238E27FC236}">
                      <a16:creationId xmlns:a16="http://schemas.microsoft.com/office/drawing/2014/main" id="{E0598015-C1F3-3C2E-F8BD-FCB10295A8E4}"/>
                    </a:ext>
                  </a:extLst>
                </p:cNvPr>
                <p:cNvPicPr/>
                <p:nvPr/>
              </p:nvPicPr>
              <p:blipFill>
                <a:blip r:embed="rId44"/>
                <a:stretch>
                  <a:fillRect/>
                </a:stretch>
              </p:blipFill>
              <p:spPr>
                <a:xfrm>
                  <a:off x="6091334" y="5183294"/>
                  <a:ext cx="55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墨迹 62">
                  <a:extLst>
                    <a:ext uri="{FF2B5EF4-FFF2-40B4-BE49-F238E27FC236}">
                      <a16:creationId xmlns:a16="http://schemas.microsoft.com/office/drawing/2014/main" id="{0455A00C-9B81-4E5A-17F5-21DE522AC331}"/>
                    </a:ext>
                  </a:extLst>
                </p14:cNvPr>
                <p14:cNvContentPartPr/>
                <p14:nvPr/>
              </p14:nvContentPartPr>
              <p14:xfrm>
                <a:off x="6067574" y="5274014"/>
                <a:ext cx="36720" cy="163080"/>
              </p14:xfrm>
            </p:contentPart>
          </mc:Choice>
          <mc:Fallback xmlns="">
            <p:pic>
              <p:nvPicPr>
                <p:cNvPr id="63" name="墨迹 62">
                  <a:extLst>
                    <a:ext uri="{FF2B5EF4-FFF2-40B4-BE49-F238E27FC236}">
                      <a16:creationId xmlns:a16="http://schemas.microsoft.com/office/drawing/2014/main" id="{0455A00C-9B81-4E5A-17F5-21DE522AC331}"/>
                    </a:ext>
                  </a:extLst>
                </p:cNvPr>
                <p:cNvPicPr/>
                <p:nvPr/>
              </p:nvPicPr>
              <p:blipFill>
                <a:blip r:embed="rId46"/>
                <a:stretch>
                  <a:fillRect/>
                </a:stretch>
              </p:blipFill>
              <p:spPr>
                <a:xfrm>
                  <a:off x="6061454" y="5267894"/>
                  <a:ext cx="48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墨迹 63">
                  <a:extLst>
                    <a:ext uri="{FF2B5EF4-FFF2-40B4-BE49-F238E27FC236}">
                      <a16:creationId xmlns:a16="http://schemas.microsoft.com/office/drawing/2014/main" id="{78992638-4964-6996-B53B-98AE90FDB734}"/>
                    </a:ext>
                  </a:extLst>
                </p14:cNvPr>
                <p14:cNvContentPartPr/>
                <p14:nvPr/>
              </p14:nvContentPartPr>
              <p14:xfrm>
                <a:off x="6116174" y="5340614"/>
                <a:ext cx="33840" cy="32400"/>
              </p14:xfrm>
            </p:contentPart>
          </mc:Choice>
          <mc:Fallback xmlns="">
            <p:pic>
              <p:nvPicPr>
                <p:cNvPr id="64" name="墨迹 63">
                  <a:extLst>
                    <a:ext uri="{FF2B5EF4-FFF2-40B4-BE49-F238E27FC236}">
                      <a16:creationId xmlns:a16="http://schemas.microsoft.com/office/drawing/2014/main" id="{78992638-4964-6996-B53B-98AE90FDB734}"/>
                    </a:ext>
                  </a:extLst>
                </p:cNvPr>
                <p:cNvPicPr/>
                <p:nvPr/>
              </p:nvPicPr>
              <p:blipFill>
                <a:blip r:embed="rId48"/>
                <a:stretch>
                  <a:fillRect/>
                </a:stretch>
              </p:blipFill>
              <p:spPr>
                <a:xfrm>
                  <a:off x="6110054" y="5334494"/>
                  <a:ext cx="46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墨迹 64">
                  <a:extLst>
                    <a:ext uri="{FF2B5EF4-FFF2-40B4-BE49-F238E27FC236}">
                      <a16:creationId xmlns:a16="http://schemas.microsoft.com/office/drawing/2014/main" id="{ED66C666-1ECD-2BF0-DC3D-AAA67ED5CC13}"/>
                    </a:ext>
                  </a:extLst>
                </p14:cNvPr>
                <p14:cNvContentPartPr/>
                <p14:nvPr/>
              </p14:nvContentPartPr>
              <p14:xfrm>
                <a:off x="6206894" y="5183294"/>
                <a:ext cx="8280" cy="61200"/>
              </p14:xfrm>
            </p:contentPart>
          </mc:Choice>
          <mc:Fallback xmlns="">
            <p:pic>
              <p:nvPicPr>
                <p:cNvPr id="65" name="墨迹 64">
                  <a:extLst>
                    <a:ext uri="{FF2B5EF4-FFF2-40B4-BE49-F238E27FC236}">
                      <a16:creationId xmlns:a16="http://schemas.microsoft.com/office/drawing/2014/main" id="{ED66C666-1ECD-2BF0-DC3D-AAA67ED5CC13}"/>
                    </a:ext>
                  </a:extLst>
                </p:cNvPr>
                <p:cNvPicPr/>
                <p:nvPr/>
              </p:nvPicPr>
              <p:blipFill>
                <a:blip r:embed="rId50"/>
                <a:stretch>
                  <a:fillRect/>
                </a:stretch>
              </p:blipFill>
              <p:spPr>
                <a:xfrm>
                  <a:off x="6200774" y="5177174"/>
                  <a:ext cx="20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墨迹 65">
                  <a:extLst>
                    <a:ext uri="{FF2B5EF4-FFF2-40B4-BE49-F238E27FC236}">
                      <a16:creationId xmlns:a16="http://schemas.microsoft.com/office/drawing/2014/main" id="{FD6CB1F9-F291-1E0F-9D8E-63B8A26F8A1B}"/>
                    </a:ext>
                  </a:extLst>
                </p14:cNvPr>
                <p14:cNvContentPartPr/>
                <p14:nvPr/>
              </p14:nvContentPartPr>
              <p14:xfrm>
                <a:off x="6220214" y="5128934"/>
                <a:ext cx="23760" cy="132480"/>
              </p14:xfrm>
            </p:contentPart>
          </mc:Choice>
          <mc:Fallback xmlns="">
            <p:pic>
              <p:nvPicPr>
                <p:cNvPr id="66" name="墨迹 65">
                  <a:extLst>
                    <a:ext uri="{FF2B5EF4-FFF2-40B4-BE49-F238E27FC236}">
                      <a16:creationId xmlns:a16="http://schemas.microsoft.com/office/drawing/2014/main" id="{FD6CB1F9-F291-1E0F-9D8E-63B8A26F8A1B}"/>
                    </a:ext>
                  </a:extLst>
                </p:cNvPr>
                <p:cNvPicPr/>
                <p:nvPr/>
              </p:nvPicPr>
              <p:blipFill>
                <a:blip r:embed="rId52"/>
                <a:stretch>
                  <a:fillRect/>
                </a:stretch>
              </p:blipFill>
              <p:spPr>
                <a:xfrm>
                  <a:off x="6214094" y="5122814"/>
                  <a:ext cx="36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7" name="墨迹 66">
                  <a:extLst>
                    <a:ext uri="{FF2B5EF4-FFF2-40B4-BE49-F238E27FC236}">
                      <a16:creationId xmlns:a16="http://schemas.microsoft.com/office/drawing/2014/main" id="{03DB19CE-61EC-0E6B-8E04-EBD0BF0578DC}"/>
                    </a:ext>
                  </a:extLst>
                </p14:cNvPr>
                <p14:cNvContentPartPr/>
                <p14:nvPr/>
              </p14:nvContentPartPr>
              <p14:xfrm>
                <a:off x="6176654" y="5273294"/>
                <a:ext cx="102240" cy="55800"/>
              </p14:xfrm>
            </p:contentPart>
          </mc:Choice>
          <mc:Fallback xmlns="">
            <p:pic>
              <p:nvPicPr>
                <p:cNvPr id="67" name="墨迹 66">
                  <a:extLst>
                    <a:ext uri="{FF2B5EF4-FFF2-40B4-BE49-F238E27FC236}">
                      <a16:creationId xmlns:a16="http://schemas.microsoft.com/office/drawing/2014/main" id="{03DB19CE-61EC-0E6B-8E04-EBD0BF0578DC}"/>
                    </a:ext>
                  </a:extLst>
                </p:cNvPr>
                <p:cNvPicPr/>
                <p:nvPr/>
              </p:nvPicPr>
              <p:blipFill>
                <a:blip r:embed="rId54"/>
                <a:stretch>
                  <a:fillRect/>
                </a:stretch>
              </p:blipFill>
              <p:spPr>
                <a:xfrm>
                  <a:off x="6170534" y="5267174"/>
                  <a:ext cx="114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墨迹 72">
                  <a:extLst>
                    <a:ext uri="{FF2B5EF4-FFF2-40B4-BE49-F238E27FC236}">
                      <a16:creationId xmlns:a16="http://schemas.microsoft.com/office/drawing/2014/main" id="{6970DB36-766B-9655-2582-9C177E5D0132}"/>
                    </a:ext>
                  </a:extLst>
                </p14:cNvPr>
                <p14:cNvContentPartPr/>
                <p14:nvPr/>
              </p14:nvContentPartPr>
              <p14:xfrm>
                <a:off x="6200774" y="5331614"/>
                <a:ext cx="75600" cy="39600"/>
              </p14:xfrm>
            </p:contentPart>
          </mc:Choice>
          <mc:Fallback xmlns="">
            <p:pic>
              <p:nvPicPr>
                <p:cNvPr id="73" name="墨迹 72">
                  <a:extLst>
                    <a:ext uri="{FF2B5EF4-FFF2-40B4-BE49-F238E27FC236}">
                      <a16:creationId xmlns:a16="http://schemas.microsoft.com/office/drawing/2014/main" id="{6970DB36-766B-9655-2582-9C177E5D0132}"/>
                    </a:ext>
                  </a:extLst>
                </p:cNvPr>
                <p:cNvPicPr/>
                <p:nvPr/>
              </p:nvPicPr>
              <p:blipFill>
                <a:blip r:embed="rId56"/>
                <a:stretch>
                  <a:fillRect/>
                </a:stretch>
              </p:blipFill>
              <p:spPr>
                <a:xfrm>
                  <a:off x="6194654" y="5325494"/>
                  <a:ext cx="87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墨迹 73">
                  <a:extLst>
                    <a:ext uri="{FF2B5EF4-FFF2-40B4-BE49-F238E27FC236}">
                      <a16:creationId xmlns:a16="http://schemas.microsoft.com/office/drawing/2014/main" id="{8EF9B4C2-0252-CD2D-9EA4-8F3220D6FB79}"/>
                    </a:ext>
                  </a:extLst>
                </p14:cNvPr>
                <p14:cNvContentPartPr/>
                <p14:nvPr/>
              </p14:nvContentPartPr>
              <p14:xfrm>
                <a:off x="6158294" y="5388494"/>
                <a:ext cx="199440" cy="67680"/>
              </p14:xfrm>
            </p:contentPart>
          </mc:Choice>
          <mc:Fallback xmlns="">
            <p:pic>
              <p:nvPicPr>
                <p:cNvPr id="74" name="墨迹 73">
                  <a:extLst>
                    <a:ext uri="{FF2B5EF4-FFF2-40B4-BE49-F238E27FC236}">
                      <a16:creationId xmlns:a16="http://schemas.microsoft.com/office/drawing/2014/main" id="{8EF9B4C2-0252-CD2D-9EA4-8F3220D6FB79}"/>
                    </a:ext>
                  </a:extLst>
                </p:cNvPr>
                <p:cNvPicPr/>
                <p:nvPr/>
              </p:nvPicPr>
              <p:blipFill>
                <a:blip r:embed="rId58"/>
                <a:stretch>
                  <a:fillRect/>
                </a:stretch>
              </p:blipFill>
              <p:spPr>
                <a:xfrm>
                  <a:off x="6152174" y="5382374"/>
                  <a:ext cx="2116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墨迹 77">
                  <a:extLst>
                    <a:ext uri="{FF2B5EF4-FFF2-40B4-BE49-F238E27FC236}">
                      <a16:creationId xmlns:a16="http://schemas.microsoft.com/office/drawing/2014/main" id="{13E04EEE-E1B9-A08A-9563-1887556E1E6D}"/>
                    </a:ext>
                  </a:extLst>
                </p14:cNvPr>
                <p14:cNvContentPartPr/>
                <p14:nvPr/>
              </p14:nvContentPartPr>
              <p14:xfrm>
                <a:off x="6243254" y="5328734"/>
                <a:ext cx="25200" cy="187200"/>
              </p14:xfrm>
            </p:contentPart>
          </mc:Choice>
          <mc:Fallback xmlns="">
            <p:pic>
              <p:nvPicPr>
                <p:cNvPr id="78" name="墨迹 77">
                  <a:extLst>
                    <a:ext uri="{FF2B5EF4-FFF2-40B4-BE49-F238E27FC236}">
                      <a16:creationId xmlns:a16="http://schemas.microsoft.com/office/drawing/2014/main" id="{13E04EEE-E1B9-A08A-9563-1887556E1E6D}"/>
                    </a:ext>
                  </a:extLst>
                </p:cNvPr>
                <p:cNvPicPr/>
                <p:nvPr/>
              </p:nvPicPr>
              <p:blipFill>
                <a:blip r:embed="rId60"/>
                <a:stretch>
                  <a:fillRect/>
                </a:stretch>
              </p:blipFill>
              <p:spPr>
                <a:xfrm>
                  <a:off x="6237134" y="5322614"/>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墨迹 78">
                  <a:extLst>
                    <a:ext uri="{FF2B5EF4-FFF2-40B4-BE49-F238E27FC236}">
                      <a16:creationId xmlns:a16="http://schemas.microsoft.com/office/drawing/2014/main" id="{5029961F-0DD6-A6C2-C34C-55DEA929179C}"/>
                    </a:ext>
                  </a:extLst>
                </p14:cNvPr>
                <p14:cNvContentPartPr/>
                <p14:nvPr/>
              </p14:nvContentPartPr>
              <p14:xfrm>
                <a:off x="6406694" y="5233694"/>
                <a:ext cx="123480" cy="34560"/>
              </p14:xfrm>
            </p:contentPart>
          </mc:Choice>
          <mc:Fallback xmlns="">
            <p:pic>
              <p:nvPicPr>
                <p:cNvPr id="79" name="墨迹 78">
                  <a:extLst>
                    <a:ext uri="{FF2B5EF4-FFF2-40B4-BE49-F238E27FC236}">
                      <a16:creationId xmlns:a16="http://schemas.microsoft.com/office/drawing/2014/main" id="{5029961F-0DD6-A6C2-C34C-55DEA929179C}"/>
                    </a:ext>
                  </a:extLst>
                </p:cNvPr>
                <p:cNvPicPr/>
                <p:nvPr/>
              </p:nvPicPr>
              <p:blipFill>
                <a:blip r:embed="rId62"/>
                <a:stretch>
                  <a:fillRect/>
                </a:stretch>
              </p:blipFill>
              <p:spPr>
                <a:xfrm>
                  <a:off x="6400574" y="5227574"/>
                  <a:ext cx="135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墨迹 79">
                  <a:extLst>
                    <a:ext uri="{FF2B5EF4-FFF2-40B4-BE49-F238E27FC236}">
                      <a16:creationId xmlns:a16="http://schemas.microsoft.com/office/drawing/2014/main" id="{BF4B828F-5CF6-CE67-6D58-762A5AAE1685}"/>
                    </a:ext>
                  </a:extLst>
                </p14:cNvPr>
                <p14:cNvContentPartPr/>
                <p14:nvPr/>
              </p14:nvContentPartPr>
              <p14:xfrm>
                <a:off x="6485534" y="5165294"/>
                <a:ext cx="39240" cy="356760"/>
              </p14:xfrm>
            </p:contentPart>
          </mc:Choice>
          <mc:Fallback xmlns="">
            <p:pic>
              <p:nvPicPr>
                <p:cNvPr id="80" name="墨迹 79">
                  <a:extLst>
                    <a:ext uri="{FF2B5EF4-FFF2-40B4-BE49-F238E27FC236}">
                      <a16:creationId xmlns:a16="http://schemas.microsoft.com/office/drawing/2014/main" id="{BF4B828F-5CF6-CE67-6D58-762A5AAE1685}"/>
                    </a:ext>
                  </a:extLst>
                </p:cNvPr>
                <p:cNvPicPr/>
                <p:nvPr/>
              </p:nvPicPr>
              <p:blipFill>
                <a:blip r:embed="rId64"/>
                <a:stretch>
                  <a:fillRect/>
                </a:stretch>
              </p:blipFill>
              <p:spPr>
                <a:xfrm>
                  <a:off x="6479414" y="5159174"/>
                  <a:ext cx="514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2" name="墨迹 81">
                  <a:extLst>
                    <a:ext uri="{FF2B5EF4-FFF2-40B4-BE49-F238E27FC236}">
                      <a16:creationId xmlns:a16="http://schemas.microsoft.com/office/drawing/2014/main" id="{10DE6532-D82D-FCD1-D7E4-4AFF086C8ED6}"/>
                    </a:ext>
                  </a:extLst>
                </p14:cNvPr>
                <p14:cNvContentPartPr/>
                <p14:nvPr/>
              </p14:nvContentPartPr>
              <p14:xfrm>
                <a:off x="6383294" y="5262134"/>
                <a:ext cx="90360" cy="246960"/>
              </p14:xfrm>
            </p:contentPart>
          </mc:Choice>
          <mc:Fallback xmlns="">
            <p:pic>
              <p:nvPicPr>
                <p:cNvPr id="82" name="墨迹 81">
                  <a:extLst>
                    <a:ext uri="{FF2B5EF4-FFF2-40B4-BE49-F238E27FC236}">
                      <a16:creationId xmlns:a16="http://schemas.microsoft.com/office/drawing/2014/main" id="{10DE6532-D82D-FCD1-D7E4-4AFF086C8ED6}"/>
                    </a:ext>
                  </a:extLst>
                </p:cNvPr>
                <p:cNvPicPr/>
                <p:nvPr/>
              </p:nvPicPr>
              <p:blipFill>
                <a:blip r:embed="rId66"/>
                <a:stretch>
                  <a:fillRect/>
                </a:stretch>
              </p:blipFill>
              <p:spPr>
                <a:xfrm>
                  <a:off x="6377174" y="5256014"/>
                  <a:ext cx="1026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3" name="墨迹 82">
                  <a:extLst>
                    <a:ext uri="{FF2B5EF4-FFF2-40B4-BE49-F238E27FC236}">
                      <a16:creationId xmlns:a16="http://schemas.microsoft.com/office/drawing/2014/main" id="{79044195-E47C-D045-C0AB-BD20586C7A78}"/>
                    </a:ext>
                  </a:extLst>
                </p14:cNvPr>
                <p14:cNvContentPartPr/>
                <p14:nvPr/>
              </p14:nvContentPartPr>
              <p14:xfrm>
                <a:off x="6509654" y="5298494"/>
                <a:ext cx="167400" cy="121320"/>
              </p14:xfrm>
            </p:contentPart>
          </mc:Choice>
          <mc:Fallback xmlns="">
            <p:pic>
              <p:nvPicPr>
                <p:cNvPr id="83" name="墨迹 82">
                  <a:extLst>
                    <a:ext uri="{FF2B5EF4-FFF2-40B4-BE49-F238E27FC236}">
                      <a16:creationId xmlns:a16="http://schemas.microsoft.com/office/drawing/2014/main" id="{79044195-E47C-D045-C0AB-BD20586C7A78}"/>
                    </a:ext>
                  </a:extLst>
                </p:cNvPr>
                <p:cNvPicPr/>
                <p:nvPr/>
              </p:nvPicPr>
              <p:blipFill>
                <a:blip r:embed="rId68"/>
                <a:stretch>
                  <a:fillRect/>
                </a:stretch>
              </p:blipFill>
              <p:spPr>
                <a:xfrm>
                  <a:off x="6503534" y="5292374"/>
                  <a:ext cx="179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4" name="墨迹 83">
                  <a:extLst>
                    <a:ext uri="{FF2B5EF4-FFF2-40B4-BE49-F238E27FC236}">
                      <a16:creationId xmlns:a16="http://schemas.microsoft.com/office/drawing/2014/main" id="{6FCA7A62-BF67-D5ED-8BF5-32504ECBEDCD}"/>
                    </a:ext>
                  </a:extLst>
                </p14:cNvPr>
                <p14:cNvContentPartPr/>
                <p14:nvPr/>
              </p14:nvContentPartPr>
              <p14:xfrm>
                <a:off x="6479414" y="5433494"/>
                <a:ext cx="56160" cy="16560"/>
              </p14:xfrm>
            </p:contentPart>
          </mc:Choice>
          <mc:Fallback xmlns="">
            <p:pic>
              <p:nvPicPr>
                <p:cNvPr id="84" name="墨迹 83">
                  <a:extLst>
                    <a:ext uri="{FF2B5EF4-FFF2-40B4-BE49-F238E27FC236}">
                      <a16:creationId xmlns:a16="http://schemas.microsoft.com/office/drawing/2014/main" id="{6FCA7A62-BF67-D5ED-8BF5-32504ECBEDCD}"/>
                    </a:ext>
                  </a:extLst>
                </p:cNvPr>
                <p:cNvPicPr/>
                <p:nvPr/>
              </p:nvPicPr>
              <p:blipFill>
                <a:blip r:embed="rId70"/>
                <a:stretch>
                  <a:fillRect/>
                </a:stretch>
              </p:blipFill>
              <p:spPr>
                <a:xfrm>
                  <a:off x="6473294" y="5427374"/>
                  <a:ext cx="68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6" name="墨迹 85">
                  <a:extLst>
                    <a:ext uri="{FF2B5EF4-FFF2-40B4-BE49-F238E27FC236}">
                      <a16:creationId xmlns:a16="http://schemas.microsoft.com/office/drawing/2014/main" id="{79FA05CE-3929-CD87-1CFB-88C4FDBE1943}"/>
                    </a:ext>
                  </a:extLst>
                </p14:cNvPr>
                <p14:cNvContentPartPr/>
                <p14:nvPr/>
              </p14:nvContentPartPr>
              <p14:xfrm>
                <a:off x="6521534" y="5409374"/>
                <a:ext cx="32400" cy="40680"/>
              </p14:xfrm>
            </p:contentPart>
          </mc:Choice>
          <mc:Fallback xmlns="">
            <p:pic>
              <p:nvPicPr>
                <p:cNvPr id="86" name="墨迹 85">
                  <a:extLst>
                    <a:ext uri="{FF2B5EF4-FFF2-40B4-BE49-F238E27FC236}">
                      <a16:creationId xmlns:a16="http://schemas.microsoft.com/office/drawing/2014/main" id="{79FA05CE-3929-CD87-1CFB-88C4FDBE1943}"/>
                    </a:ext>
                  </a:extLst>
                </p:cNvPr>
                <p:cNvPicPr/>
                <p:nvPr/>
              </p:nvPicPr>
              <p:blipFill>
                <a:blip r:embed="rId72"/>
                <a:stretch>
                  <a:fillRect/>
                </a:stretch>
              </p:blipFill>
              <p:spPr>
                <a:xfrm>
                  <a:off x="6515414" y="5403254"/>
                  <a:ext cx="44640" cy="52920"/>
                </a:xfrm>
                <a:prstGeom prst="rect">
                  <a:avLst/>
                </a:prstGeom>
              </p:spPr>
            </p:pic>
          </mc:Fallback>
        </mc:AlternateContent>
      </p:grpSp>
      <p:sp>
        <p:nvSpPr>
          <p:cNvPr id="88" name="矩形 87">
            <a:extLst>
              <a:ext uri="{FF2B5EF4-FFF2-40B4-BE49-F238E27FC236}">
                <a16:creationId xmlns:a16="http://schemas.microsoft.com/office/drawing/2014/main" id="{FEC8DCDA-C1A1-30DB-1347-204354C337A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9" name="图片 88">
            <a:extLst>
              <a:ext uri="{FF2B5EF4-FFF2-40B4-BE49-F238E27FC236}">
                <a16:creationId xmlns:a16="http://schemas.microsoft.com/office/drawing/2014/main" id="{25F932B1-F05C-B2BD-D6C7-58B16C15AE11}"/>
              </a:ext>
            </a:extLst>
          </p:cNvPr>
          <p:cNvPicPr>
            <a:picLocks noChangeAspect="1"/>
          </p:cNvPicPr>
          <p:nvPr/>
        </p:nvPicPr>
        <p:blipFill>
          <a:blip r:embed="rId73"/>
          <a:stretch>
            <a:fillRect/>
          </a:stretch>
        </p:blipFill>
        <p:spPr>
          <a:xfrm>
            <a:off x="11265327" y="12110"/>
            <a:ext cx="926672" cy="926672"/>
          </a:xfrm>
          <a:prstGeom prst="rect">
            <a:avLst/>
          </a:prstGeom>
        </p:spPr>
      </p:pic>
      <p:grpSp>
        <p:nvGrpSpPr>
          <p:cNvPr id="95" name="组合 94">
            <a:extLst>
              <a:ext uri="{FF2B5EF4-FFF2-40B4-BE49-F238E27FC236}">
                <a16:creationId xmlns:a16="http://schemas.microsoft.com/office/drawing/2014/main" id="{258A9B48-54BA-47E5-7F27-3DA287303634}"/>
              </a:ext>
            </a:extLst>
          </p:cNvPr>
          <p:cNvGrpSpPr/>
          <p:nvPr/>
        </p:nvGrpSpPr>
        <p:grpSpPr>
          <a:xfrm>
            <a:off x="1519694" y="1198814"/>
            <a:ext cx="357120" cy="739440"/>
            <a:chOff x="1519694" y="1198814"/>
            <a:chExt cx="357120" cy="739440"/>
          </a:xfrm>
        </p:grpSpPr>
        <mc:AlternateContent xmlns:mc="http://schemas.openxmlformats.org/markup-compatibility/2006" xmlns:p14="http://schemas.microsoft.com/office/powerpoint/2010/main">
          <mc:Choice Requires="p14">
            <p:contentPart p14:bwMode="auto" r:id="rId74">
              <p14:nvContentPartPr>
                <p14:cNvPr id="93" name="墨迹 92">
                  <a:extLst>
                    <a:ext uri="{FF2B5EF4-FFF2-40B4-BE49-F238E27FC236}">
                      <a16:creationId xmlns:a16="http://schemas.microsoft.com/office/drawing/2014/main" id="{F42D7B54-A639-B4E6-F4E8-7E89A7AD9D05}"/>
                    </a:ext>
                  </a:extLst>
                </p14:cNvPr>
                <p14:cNvContentPartPr/>
                <p14:nvPr/>
              </p14:nvContentPartPr>
              <p14:xfrm>
                <a:off x="1519694" y="1198814"/>
                <a:ext cx="276480" cy="672480"/>
              </p14:xfrm>
            </p:contentPart>
          </mc:Choice>
          <mc:Fallback xmlns="">
            <p:pic>
              <p:nvPicPr>
                <p:cNvPr id="93" name="墨迹 92">
                  <a:extLst>
                    <a:ext uri="{FF2B5EF4-FFF2-40B4-BE49-F238E27FC236}">
                      <a16:creationId xmlns:a16="http://schemas.microsoft.com/office/drawing/2014/main" id="{F42D7B54-A639-B4E6-F4E8-7E89A7AD9D05}"/>
                    </a:ext>
                  </a:extLst>
                </p:cNvPr>
                <p:cNvPicPr/>
                <p:nvPr/>
              </p:nvPicPr>
              <p:blipFill>
                <a:blip r:embed="rId75"/>
                <a:stretch>
                  <a:fillRect/>
                </a:stretch>
              </p:blipFill>
              <p:spPr>
                <a:xfrm>
                  <a:off x="1513574" y="1192694"/>
                  <a:ext cx="288720" cy="684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4" name="墨迹 93">
                  <a:extLst>
                    <a:ext uri="{FF2B5EF4-FFF2-40B4-BE49-F238E27FC236}">
                      <a16:creationId xmlns:a16="http://schemas.microsoft.com/office/drawing/2014/main" id="{0E76E7ED-BB64-B331-B3A7-2535E285C329}"/>
                    </a:ext>
                  </a:extLst>
                </p14:cNvPr>
                <p14:cNvContentPartPr/>
                <p14:nvPr/>
              </p14:nvContentPartPr>
              <p14:xfrm>
                <a:off x="1733174" y="1767974"/>
                <a:ext cx="143640" cy="170280"/>
              </p14:xfrm>
            </p:contentPart>
          </mc:Choice>
          <mc:Fallback xmlns="">
            <p:pic>
              <p:nvPicPr>
                <p:cNvPr id="94" name="墨迹 93">
                  <a:extLst>
                    <a:ext uri="{FF2B5EF4-FFF2-40B4-BE49-F238E27FC236}">
                      <a16:creationId xmlns:a16="http://schemas.microsoft.com/office/drawing/2014/main" id="{0E76E7ED-BB64-B331-B3A7-2535E285C329}"/>
                    </a:ext>
                  </a:extLst>
                </p:cNvPr>
                <p:cNvPicPr/>
                <p:nvPr/>
              </p:nvPicPr>
              <p:blipFill>
                <a:blip r:embed="rId77"/>
                <a:stretch>
                  <a:fillRect/>
                </a:stretch>
              </p:blipFill>
              <p:spPr>
                <a:xfrm>
                  <a:off x="1727054" y="1761854"/>
                  <a:ext cx="155880" cy="182520"/>
                </a:xfrm>
                <a:prstGeom prst="rect">
                  <a:avLst/>
                </a:prstGeom>
              </p:spPr>
            </p:pic>
          </mc:Fallback>
        </mc:AlternateContent>
      </p:grpSp>
    </p:spTree>
    <p:extLst>
      <p:ext uri="{BB962C8B-B14F-4D97-AF65-F5344CB8AC3E}">
        <p14:creationId xmlns:p14="http://schemas.microsoft.com/office/powerpoint/2010/main" val="338615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ED937D-CB53-7BE2-8FD7-AD1B8B29E381}"/>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347DFD83-1A0B-82BA-753C-5DCA3D83E20C}"/>
              </a:ext>
            </a:extLst>
          </p:cNvPr>
          <p:cNvPicPr>
            <a:picLocks noChangeAspect="1"/>
          </p:cNvPicPr>
          <p:nvPr/>
        </p:nvPicPr>
        <p:blipFill>
          <a:blip r:embed="rId2"/>
          <a:stretch>
            <a:fillRect/>
          </a:stretch>
        </p:blipFill>
        <p:spPr>
          <a:xfrm>
            <a:off x="1682266" y="301179"/>
            <a:ext cx="8185571" cy="5092962"/>
          </a:xfrm>
          <a:prstGeom prst="rect">
            <a:avLst/>
          </a:prstGeom>
        </p:spPr>
      </p:pic>
      <p:sp>
        <p:nvSpPr>
          <p:cNvPr id="5" name="文本框 4">
            <a:extLst>
              <a:ext uri="{FF2B5EF4-FFF2-40B4-BE49-F238E27FC236}">
                <a16:creationId xmlns:a16="http://schemas.microsoft.com/office/drawing/2014/main" id="{99DECBFE-4011-1505-2AD1-C5ED0CCA2279}"/>
              </a:ext>
            </a:extLst>
          </p:cNvPr>
          <p:cNvSpPr txBox="1"/>
          <p:nvPr/>
        </p:nvSpPr>
        <p:spPr>
          <a:xfrm>
            <a:off x="3245817" y="5873960"/>
            <a:ext cx="5444011" cy="369332"/>
          </a:xfrm>
          <a:prstGeom prst="rect">
            <a:avLst/>
          </a:prstGeom>
          <a:noFill/>
        </p:spPr>
        <p:txBody>
          <a:bodyPr wrap="square" rtlCol="0">
            <a:spAutoFit/>
          </a:bodyPr>
          <a:lstStyle/>
          <a:p>
            <a:r>
              <a:rPr lang="zh-CN" altLang="en-US" dirty="0"/>
              <a:t>我们要求判别器能对正样本打</a:t>
            </a:r>
            <a:r>
              <a:rPr lang="en-US" altLang="zh-CN" dirty="0"/>
              <a:t>1</a:t>
            </a:r>
            <a:r>
              <a:rPr lang="zh-CN" altLang="en-US" dirty="0"/>
              <a:t>，负样本打</a:t>
            </a:r>
            <a:r>
              <a:rPr lang="en-US" altLang="zh-CN" dirty="0"/>
              <a:t>0</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E3C79321-4031-56C2-5F4B-85E2FDD10D67}"/>
                  </a:ext>
                </a:extLst>
              </p14:cNvPr>
              <p14:cNvContentPartPr/>
              <p14:nvPr/>
            </p14:nvContentPartPr>
            <p14:xfrm>
              <a:off x="2547134" y="3898094"/>
              <a:ext cx="7965000" cy="1619640"/>
            </p14:xfrm>
          </p:contentPart>
        </mc:Choice>
        <mc:Fallback xmlns="">
          <p:pic>
            <p:nvPicPr>
              <p:cNvPr id="7" name="墨迹 6">
                <a:extLst>
                  <a:ext uri="{FF2B5EF4-FFF2-40B4-BE49-F238E27FC236}">
                    <a16:creationId xmlns:a16="http://schemas.microsoft.com/office/drawing/2014/main" id="{E3C79321-4031-56C2-5F4B-85E2FDD10D67}"/>
                  </a:ext>
                </a:extLst>
              </p:cNvPr>
              <p:cNvPicPr/>
              <p:nvPr/>
            </p:nvPicPr>
            <p:blipFill>
              <a:blip r:embed="rId4"/>
              <a:stretch>
                <a:fillRect/>
              </a:stretch>
            </p:blipFill>
            <p:spPr>
              <a:xfrm>
                <a:off x="2541014" y="3891974"/>
                <a:ext cx="7977240" cy="1631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C2BCD6AA-93E6-4E7F-42AD-3429C997F605}"/>
                  </a:ext>
                </a:extLst>
              </p14:cNvPr>
              <p14:cNvContentPartPr/>
              <p14:nvPr/>
            </p14:nvContentPartPr>
            <p14:xfrm>
              <a:off x="10694294" y="4701254"/>
              <a:ext cx="498600" cy="608760"/>
            </p14:xfrm>
          </p:contentPart>
        </mc:Choice>
        <mc:Fallback xmlns="">
          <p:pic>
            <p:nvPicPr>
              <p:cNvPr id="8" name="墨迹 7">
                <a:extLst>
                  <a:ext uri="{FF2B5EF4-FFF2-40B4-BE49-F238E27FC236}">
                    <a16:creationId xmlns:a16="http://schemas.microsoft.com/office/drawing/2014/main" id="{C2BCD6AA-93E6-4E7F-42AD-3429C997F605}"/>
                  </a:ext>
                </a:extLst>
              </p:cNvPr>
              <p:cNvPicPr/>
              <p:nvPr/>
            </p:nvPicPr>
            <p:blipFill>
              <a:blip r:embed="rId6"/>
              <a:stretch>
                <a:fillRect/>
              </a:stretch>
            </p:blipFill>
            <p:spPr>
              <a:xfrm>
                <a:off x="10688174" y="4695134"/>
                <a:ext cx="510840" cy="621000"/>
              </a:xfrm>
              <a:prstGeom prst="rect">
                <a:avLst/>
              </a:prstGeom>
            </p:spPr>
          </p:pic>
        </mc:Fallback>
      </mc:AlternateContent>
      <p:sp>
        <p:nvSpPr>
          <p:cNvPr id="9" name="矩形 8">
            <a:extLst>
              <a:ext uri="{FF2B5EF4-FFF2-40B4-BE49-F238E27FC236}">
                <a16:creationId xmlns:a16="http://schemas.microsoft.com/office/drawing/2014/main" id="{76A46F6E-1893-68AC-3994-DDC23EEFDEC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0" name="图片 9">
            <a:extLst>
              <a:ext uri="{FF2B5EF4-FFF2-40B4-BE49-F238E27FC236}">
                <a16:creationId xmlns:a16="http://schemas.microsoft.com/office/drawing/2014/main" id="{91E79E44-C589-176E-96EC-A66854973B7D}"/>
              </a:ext>
            </a:extLst>
          </p:cNvPr>
          <p:cNvPicPr>
            <a:picLocks noChangeAspect="1"/>
          </p:cNvPicPr>
          <p:nvPr/>
        </p:nvPicPr>
        <p:blipFill>
          <a:blip r:embed="rId7"/>
          <a:stretch>
            <a:fillRect/>
          </a:stretch>
        </p:blipFill>
        <p:spPr>
          <a:xfrm>
            <a:off x="11265327" y="12110"/>
            <a:ext cx="926672" cy="926672"/>
          </a:xfrm>
          <a:prstGeom prst="rect">
            <a:avLst/>
          </a:prstGeom>
        </p:spPr>
      </p:pic>
    </p:spTree>
    <p:extLst>
      <p:ext uri="{BB962C8B-B14F-4D97-AF65-F5344CB8AC3E}">
        <p14:creationId xmlns:p14="http://schemas.microsoft.com/office/powerpoint/2010/main" val="857466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E5F435-17AA-A727-3122-D805A52B336D}"/>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4" name="图片 3">
            <a:extLst>
              <a:ext uri="{FF2B5EF4-FFF2-40B4-BE49-F238E27FC236}">
                <a16:creationId xmlns:a16="http://schemas.microsoft.com/office/drawing/2014/main" id="{C698D0FE-E855-BFA5-69F9-7A061A7B9BCE}"/>
              </a:ext>
            </a:extLst>
          </p:cNvPr>
          <p:cNvPicPr>
            <a:picLocks noChangeAspect="1"/>
          </p:cNvPicPr>
          <p:nvPr/>
        </p:nvPicPr>
        <p:blipFill>
          <a:blip r:embed="rId2"/>
          <a:stretch>
            <a:fillRect/>
          </a:stretch>
        </p:blipFill>
        <p:spPr>
          <a:xfrm>
            <a:off x="1911135" y="790439"/>
            <a:ext cx="8369730" cy="5277121"/>
          </a:xfrm>
          <a:prstGeom prst="rect">
            <a:avLst/>
          </a:prstGeom>
        </p:spPr>
      </p:pic>
      <p:sp>
        <p:nvSpPr>
          <p:cNvPr id="27" name="文本框 26">
            <a:extLst>
              <a:ext uri="{FF2B5EF4-FFF2-40B4-BE49-F238E27FC236}">
                <a16:creationId xmlns:a16="http://schemas.microsoft.com/office/drawing/2014/main" id="{A60B046B-6773-EA1C-2C9B-8C06AF1334B4}"/>
              </a:ext>
            </a:extLst>
          </p:cNvPr>
          <p:cNvSpPr txBox="1"/>
          <p:nvPr/>
        </p:nvSpPr>
        <p:spPr>
          <a:xfrm>
            <a:off x="1035305" y="4540775"/>
            <a:ext cx="2470697" cy="369332"/>
          </a:xfrm>
          <a:prstGeom prst="rect">
            <a:avLst/>
          </a:prstGeom>
          <a:noFill/>
        </p:spPr>
        <p:txBody>
          <a:bodyPr wrap="square" rtlCol="0">
            <a:spAutoFit/>
          </a:bodyPr>
          <a:lstStyle/>
          <a:p>
            <a:r>
              <a:rPr lang="zh-CN" altLang="en-US" dirty="0"/>
              <a:t>让每项 </a:t>
            </a:r>
            <a:r>
              <a:rPr lang="en-US" altLang="zh-CN" dirty="0"/>
              <a:t>f(x) </a:t>
            </a:r>
            <a:r>
              <a:rPr lang="zh-CN" altLang="en-US" dirty="0"/>
              <a:t>尽可能的大</a:t>
            </a:r>
          </a:p>
        </p:txBody>
      </p:sp>
      <p:grpSp>
        <p:nvGrpSpPr>
          <p:cNvPr id="29" name="组合 28">
            <a:extLst>
              <a:ext uri="{FF2B5EF4-FFF2-40B4-BE49-F238E27FC236}">
                <a16:creationId xmlns:a16="http://schemas.microsoft.com/office/drawing/2014/main" id="{38813D2D-562F-242A-3AA5-ECE0510B299E}"/>
              </a:ext>
            </a:extLst>
          </p:cNvPr>
          <p:cNvGrpSpPr/>
          <p:nvPr/>
        </p:nvGrpSpPr>
        <p:grpSpPr>
          <a:xfrm>
            <a:off x="792494" y="3141734"/>
            <a:ext cx="3005640" cy="1963080"/>
            <a:chOff x="792494" y="3141734"/>
            <a:chExt cx="3005640" cy="1963080"/>
          </a:xfrm>
        </p:grpSpPr>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53DAF731-2D68-AED9-5F41-69A0F89DBF60}"/>
                    </a:ext>
                  </a:extLst>
                </p14:cNvPr>
                <p14:cNvContentPartPr/>
                <p14:nvPr/>
              </p14:nvContentPartPr>
              <p14:xfrm>
                <a:off x="1212254" y="3492734"/>
                <a:ext cx="344160" cy="823680"/>
              </p14:xfrm>
            </p:contentPart>
          </mc:Choice>
          <mc:Fallback xmlns="">
            <p:pic>
              <p:nvPicPr>
                <p:cNvPr id="7" name="墨迹 6">
                  <a:extLst>
                    <a:ext uri="{FF2B5EF4-FFF2-40B4-BE49-F238E27FC236}">
                      <a16:creationId xmlns:a16="http://schemas.microsoft.com/office/drawing/2014/main" id="{53DAF731-2D68-AED9-5F41-69A0F89DBF60}"/>
                    </a:ext>
                  </a:extLst>
                </p:cNvPr>
                <p:cNvPicPr/>
                <p:nvPr/>
              </p:nvPicPr>
              <p:blipFill>
                <a:blip r:embed="rId4"/>
                <a:stretch>
                  <a:fillRect/>
                </a:stretch>
              </p:blipFill>
              <p:spPr>
                <a:xfrm>
                  <a:off x="1206134" y="3486614"/>
                  <a:ext cx="356400" cy="83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B17DD19D-E4C5-DC05-B242-9B7CE3A7BE3B}"/>
                    </a:ext>
                  </a:extLst>
                </p14:cNvPr>
                <p14:cNvContentPartPr/>
                <p14:nvPr/>
              </p14:nvContentPartPr>
              <p14:xfrm>
                <a:off x="1538054" y="4254134"/>
                <a:ext cx="106920" cy="113760"/>
              </p14:xfrm>
            </p:contentPart>
          </mc:Choice>
          <mc:Fallback xmlns="">
            <p:pic>
              <p:nvPicPr>
                <p:cNvPr id="8" name="墨迹 7">
                  <a:extLst>
                    <a:ext uri="{FF2B5EF4-FFF2-40B4-BE49-F238E27FC236}">
                      <a16:creationId xmlns:a16="http://schemas.microsoft.com/office/drawing/2014/main" id="{B17DD19D-E4C5-DC05-B242-9B7CE3A7BE3B}"/>
                    </a:ext>
                  </a:extLst>
                </p:cNvPr>
                <p:cNvPicPr/>
                <p:nvPr/>
              </p:nvPicPr>
              <p:blipFill>
                <a:blip r:embed="rId6"/>
                <a:stretch>
                  <a:fillRect/>
                </a:stretch>
              </p:blipFill>
              <p:spPr>
                <a:xfrm>
                  <a:off x="1531934" y="4248014"/>
                  <a:ext cx="11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38C8507A-03E8-7932-8FF6-7186AB52E301}"/>
                    </a:ext>
                  </a:extLst>
                </p14:cNvPr>
                <p14:cNvContentPartPr/>
                <p14:nvPr/>
              </p14:nvContentPartPr>
              <p14:xfrm>
                <a:off x="1546334" y="4257014"/>
                <a:ext cx="106920" cy="118800"/>
              </p14:xfrm>
            </p:contentPart>
          </mc:Choice>
          <mc:Fallback xmlns="">
            <p:pic>
              <p:nvPicPr>
                <p:cNvPr id="9" name="墨迹 8">
                  <a:extLst>
                    <a:ext uri="{FF2B5EF4-FFF2-40B4-BE49-F238E27FC236}">
                      <a16:creationId xmlns:a16="http://schemas.microsoft.com/office/drawing/2014/main" id="{38C8507A-03E8-7932-8FF6-7186AB52E301}"/>
                    </a:ext>
                  </a:extLst>
                </p:cNvPr>
                <p:cNvPicPr/>
                <p:nvPr/>
              </p:nvPicPr>
              <p:blipFill>
                <a:blip r:embed="rId8"/>
                <a:stretch>
                  <a:fillRect/>
                </a:stretch>
              </p:blipFill>
              <p:spPr>
                <a:xfrm>
                  <a:off x="1540214" y="4250894"/>
                  <a:ext cx="119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2E92D2A3-2BD5-C9DD-11AF-0CA5A67CBD15}"/>
                    </a:ext>
                  </a:extLst>
                </p14:cNvPr>
                <p14:cNvContentPartPr/>
                <p14:nvPr/>
              </p14:nvContentPartPr>
              <p14:xfrm>
                <a:off x="1847654" y="3591734"/>
                <a:ext cx="326520" cy="748080"/>
              </p14:xfrm>
            </p:contentPart>
          </mc:Choice>
          <mc:Fallback xmlns="">
            <p:pic>
              <p:nvPicPr>
                <p:cNvPr id="11" name="墨迹 10">
                  <a:extLst>
                    <a:ext uri="{FF2B5EF4-FFF2-40B4-BE49-F238E27FC236}">
                      <a16:creationId xmlns:a16="http://schemas.microsoft.com/office/drawing/2014/main" id="{2E92D2A3-2BD5-C9DD-11AF-0CA5A67CBD15}"/>
                    </a:ext>
                  </a:extLst>
                </p:cNvPr>
                <p:cNvPicPr/>
                <p:nvPr/>
              </p:nvPicPr>
              <p:blipFill>
                <a:blip r:embed="rId10"/>
                <a:stretch>
                  <a:fillRect/>
                </a:stretch>
              </p:blipFill>
              <p:spPr>
                <a:xfrm>
                  <a:off x="1841534" y="3585614"/>
                  <a:ext cx="33876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8EEFF7B1-851A-54E8-8F56-6A077F84A017}"/>
                    </a:ext>
                  </a:extLst>
                </p14:cNvPr>
                <p14:cNvContentPartPr/>
                <p14:nvPr/>
              </p14:nvContentPartPr>
              <p14:xfrm>
                <a:off x="1810214" y="3917534"/>
                <a:ext cx="284040" cy="360"/>
              </p14:xfrm>
            </p:contentPart>
          </mc:Choice>
          <mc:Fallback xmlns="">
            <p:pic>
              <p:nvPicPr>
                <p:cNvPr id="12" name="墨迹 11">
                  <a:extLst>
                    <a:ext uri="{FF2B5EF4-FFF2-40B4-BE49-F238E27FC236}">
                      <a16:creationId xmlns:a16="http://schemas.microsoft.com/office/drawing/2014/main" id="{8EEFF7B1-851A-54E8-8F56-6A077F84A017}"/>
                    </a:ext>
                  </a:extLst>
                </p:cNvPr>
                <p:cNvPicPr/>
                <p:nvPr/>
              </p:nvPicPr>
              <p:blipFill>
                <a:blip r:embed="rId12"/>
                <a:stretch>
                  <a:fillRect/>
                </a:stretch>
              </p:blipFill>
              <p:spPr>
                <a:xfrm>
                  <a:off x="1804094" y="3911414"/>
                  <a:ext cx="296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C12C995D-07A7-3BEC-0724-4E4F721AD9C1}"/>
                    </a:ext>
                  </a:extLst>
                </p14:cNvPr>
                <p14:cNvContentPartPr/>
                <p14:nvPr/>
              </p14:nvContentPartPr>
              <p14:xfrm>
                <a:off x="2166614" y="3929774"/>
                <a:ext cx="43920" cy="135360"/>
              </p14:xfrm>
            </p:contentPart>
          </mc:Choice>
          <mc:Fallback xmlns="">
            <p:pic>
              <p:nvPicPr>
                <p:cNvPr id="17" name="墨迹 16">
                  <a:extLst>
                    <a:ext uri="{FF2B5EF4-FFF2-40B4-BE49-F238E27FC236}">
                      <a16:creationId xmlns:a16="http://schemas.microsoft.com/office/drawing/2014/main" id="{C12C995D-07A7-3BEC-0724-4E4F721AD9C1}"/>
                    </a:ext>
                  </a:extLst>
                </p:cNvPr>
                <p:cNvPicPr/>
                <p:nvPr/>
              </p:nvPicPr>
              <p:blipFill>
                <a:blip r:embed="rId14"/>
                <a:stretch>
                  <a:fillRect/>
                </a:stretch>
              </p:blipFill>
              <p:spPr>
                <a:xfrm>
                  <a:off x="2160494" y="3923654"/>
                  <a:ext cx="56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B0E6428E-E7E9-6405-B041-8DAA55EFA694}"/>
                    </a:ext>
                  </a:extLst>
                </p14:cNvPr>
                <p14:cNvContentPartPr/>
                <p14:nvPr/>
              </p14:nvContentPartPr>
              <p14:xfrm>
                <a:off x="2270654" y="3954254"/>
                <a:ext cx="143640" cy="128880"/>
              </p14:xfrm>
            </p:contentPart>
          </mc:Choice>
          <mc:Fallback xmlns="">
            <p:pic>
              <p:nvPicPr>
                <p:cNvPr id="18" name="墨迹 17">
                  <a:extLst>
                    <a:ext uri="{FF2B5EF4-FFF2-40B4-BE49-F238E27FC236}">
                      <a16:creationId xmlns:a16="http://schemas.microsoft.com/office/drawing/2014/main" id="{B0E6428E-E7E9-6405-B041-8DAA55EFA694}"/>
                    </a:ext>
                  </a:extLst>
                </p:cNvPr>
                <p:cNvPicPr/>
                <p:nvPr/>
              </p:nvPicPr>
              <p:blipFill>
                <a:blip r:embed="rId16"/>
                <a:stretch>
                  <a:fillRect/>
                </a:stretch>
              </p:blipFill>
              <p:spPr>
                <a:xfrm>
                  <a:off x="2264534" y="3948134"/>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墨迹 20">
                  <a:extLst>
                    <a:ext uri="{FF2B5EF4-FFF2-40B4-BE49-F238E27FC236}">
                      <a16:creationId xmlns:a16="http://schemas.microsoft.com/office/drawing/2014/main" id="{B8FC8D82-6D34-61FE-42E3-846D6DF046EC}"/>
                    </a:ext>
                  </a:extLst>
                </p14:cNvPr>
                <p14:cNvContentPartPr/>
                <p14:nvPr/>
              </p14:nvContentPartPr>
              <p14:xfrm>
                <a:off x="2303414" y="3954254"/>
                <a:ext cx="94680" cy="93240"/>
              </p14:xfrm>
            </p:contentPart>
          </mc:Choice>
          <mc:Fallback xmlns="">
            <p:pic>
              <p:nvPicPr>
                <p:cNvPr id="21" name="墨迹 20">
                  <a:extLst>
                    <a:ext uri="{FF2B5EF4-FFF2-40B4-BE49-F238E27FC236}">
                      <a16:creationId xmlns:a16="http://schemas.microsoft.com/office/drawing/2014/main" id="{B8FC8D82-6D34-61FE-42E3-846D6DF046EC}"/>
                    </a:ext>
                  </a:extLst>
                </p:cNvPr>
                <p:cNvPicPr/>
                <p:nvPr/>
              </p:nvPicPr>
              <p:blipFill>
                <a:blip r:embed="rId18"/>
                <a:stretch>
                  <a:fillRect/>
                </a:stretch>
              </p:blipFill>
              <p:spPr>
                <a:xfrm>
                  <a:off x="2297294" y="3948134"/>
                  <a:ext cx="106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墨迹 21">
                  <a:extLst>
                    <a:ext uri="{FF2B5EF4-FFF2-40B4-BE49-F238E27FC236}">
                      <a16:creationId xmlns:a16="http://schemas.microsoft.com/office/drawing/2014/main" id="{2D16BE78-22B9-7369-D3FE-C28B647202E8}"/>
                    </a:ext>
                  </a:extLst>
                </p14:cNvPr>
                <p14:cNvContentPartPr/>
                <p14:nvPr/>
              </p14:nvContentPartPr>
              <p14:xfrm>
                <a:off x="2488454" y="3924014"/>
                <a:ext cx="46080" cy="135360"/>
              </p14:xfrm>
            </p:contentPart>
          </mc:Choice>
          <mc:Fallback xmlns="">
            <p:pic>
              <p:nvPicPr>
                <p:cNvPr id="22" name="墨迹 21">
                  <a:extLst>
                    <a:ext uri="{FF2B5EF4-FFF2-40B4-BE49-F238E27FC236}">
                      <a16:creationId xmlns:a16="http://schemas.microsoft.com/office/drawing/2014/main" id="{2D16BE78-22B9-7369-D3FE-C28B647202E8}"/>
                    </a:ext>
                  </a:extLst>
                </p:cNvPr>
                <p:cNvPicPr/>
                <p:nvPr/>
              </p:nvPicPr>
              <p:blipFill>
                <a:blip r:embed="rId20"/>
                <a:stretch>
                  <a:fillRect/>
                </a:stretch>
              </p:blipFill>
              <p:spPr>
                <a:xfrm>
                  <a:off x="2482334" y="3917894"/>
                  <a:ext cx="58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墨迹 22">
                  <a:extLst>
                    <a:ext uri="{FF2B5EF4-FFF2-40B4-BE49-F238E27FC236}">
                      <a16:creationId xmlns:a16="http://schemas.microsoft.com/office/drawing/2014/main" id="{893F1975-A78C-FF28-2F07-EBA2BDD17EE8}"/>
                    </a:ext>
                  </a:extLst>
                </p14:cNvPr>
                <p14:cNvContentPartPr/>
                <p14:nvPr/>
              </p14:nvContentPartPr>
              <p14:xfrm>
                <a:off x="2681774" y="3764174"/>
                <a:ext cx="216360" cy="299880"/>
              </p14:xfrm>
            </p:contentPart>
          </mc:Choice>
          <mc:Fallback xmlns="">
            <p:pic>
              <p:nvPicPr>
                <p:cNvPr id="23" name="墨迹 22">
                  <a:extLst>
                    <a:ext uri="{FF2B5EF4-FFF2-40B4-BE49-F238E27FC236}">
                      <a16:creationId xmlns:a16="http://schemas.microsoft.com/office/drawing/2014/main" id="{893F1975-A78C-FF28-2F07-EBA2BDD17EE8}"/>
                    </a:ext>
                  </a:extLst>
                </p:cNvPr>
                <p:cNvPicPr/>
                <p:nvPr/>
              </p:nvPicPr>
              <p:blipFill>
                <a:blip r:embed="rId22"/>
                <a:stretch>
                  <a:fillRect/>
                </a:stretch>
              </p:blipFill>
              <p:spPr>
                <a:xfrm>
                  <a:off x="2675654" y="3758054"/>
                  <a:ext cx="228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墨迹 23">
                  <a:extLst>
                    <a:ext uri="{FF2B5EF4-FFF2-40B4-BE49-F238E27FC236}">
                      <a16:creationId xmlns:a16="http://schemas.microsoft.com/office/drawing/2014/main" id="{CC6BE7E1-DF81-7DB2-09E9-A0CAB8C3C7BF}"/>
                    </a:ext>
                  </a:extLst>
                </p14:cNvPr>
                <p14:cNvContentPartPr/>
                <p14:nvPr/>
              </p14:nvContentPartPr>
              <p14:xfrm>
                <a:off x="2900294" y="3935894"/>
                <a:ext cx="119520" cy="112680"/>
              </p14:xfrm>
            </p:contentPart>
          </mc:Choice>
          <mc:Fallback xmlns="">
            <p:pic>
              <p:nvPicPr>
                <p:cNvPr id="24" name="墨迹 23">
                  <a:extLst>
                    <a:ext uri="{FF2B5EF4-FFF2-40B4-BE49-F238E27FC236}">
                      <a16:creationId xmlns:a16="http://schemas.microsoft.com/office/drawing/2014/main" id="{CC6BE7E1-DF81-7DB2-09E9-A0CAB8C3C7BF}"/>
                    </a:ext>
                  </a:extLst>
                </p:cNvPr>
                <p:cNvPicPr/>
                <p:nvPr/>
              </p:nvPicPr>
              <p:blipFill>
                <a:blip r:embed="rId24"/>
                <a:stretch>
                  <a:fillRect/>
                </a:stretch>
              </p:blipFill>
              <p:spPr>
                <a:xfrm>
                  <a:off x="2894174" y="3929774"/>
                  <a:ext cx="131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墨迹 24">
                  <a:extLst>
                    <a:ext uri="{FF2B5EF4-FFF2-40B4-BE49-F238E27FC236}">
                      <a16:creationId xmlns:a16="http://schemas.microsoft.com/office/drawing/2014/main" id="{289E5573-C541-53D1-5538-13A35E24F3A6}"/>
                    </a:ext>
                  </a:extLst>
                </p14:cNvPr>
                <p14:cNvContentPartPr/>
                <p14:nvPr/>
              </p14:nvContentPartPr>
              <p14:xfrm>
                <a:off x="2886974" y="3929774"/>
                <a:ext cx="110520" cy="109800"/>
              </p14:xfrm>
            </p:contentPart>
          </mc:Choice>
          <mc:Fallback xmlns="">
            <p:pic>
              <p:nvPicPr>
                <p:cNvPr id="25" name="墨迹 24">
                  <a:extLst>
                    <a:ext uri="{FF2B5EF4-FFF2-40B4-BE49-F238E27FC236}">
                      <a16:creationId xmlns:a16="http://schemas.microsoft.com/office/drawing/2014/main" id="{289E5573-C541-53D1-5538-13A35E24F3A6}"/>
                    </a:ext>
                  </a:extLst>
                </p:cNvPr>
                <p:cNvPicPr/>
                <p:nvPr/>
              </p:nvPicPr>
              <p:blipFill>
                <a:blip r:embed="rId26"/>
                <a:stretch>
                  <a:fillRect/>
                </a:stretch>
              </p:blipFill>
              <p:spPr>
                <a:xfrm>
                  <a:off x="2880854" y="3923654"/>
                  <a:ext cx="122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802A1579-CA5E-1454-7037-70CDE0880967}"/>
                    </a:ext>
                  </a:extLst>
                </p14:cNvPr>
                <p14:cNvContentPartPr/>
                <p14:nvPr/>
              </p14:nvContentPartPr>
              <p14:xfrm>
                <a:off x="792494" y="3141734"/>
                <a:ext cx="3005640" cy="1963080"/>
              </p14:xfrm>
            </p:contentPart>
          </mc:Choice>
          <mc:Fallback xmlns="">
            <p:pic>
              <p:nvPicPr>
                <p:cNvPr id="28" name="墨迹 27">
                  <a:extLst>
                    <a:ext uri="{FF2B5EF4-FFF2-40B4-BE49-F238E27FC236}">
                      <a16:creationId xmlns:a16="http://schemas.microsoft.com/office/drawing/2014/main" id="{802A1579-CA5E-1454-7037-70CDE0880967}"/>
                    </a:ext>
                  </a:extLst>
                </p:cNvPr>
                <p:cNvPicPr/>
                <p:nvPr/>
              </p:nvPicPr>
              <p:blipFill>
                <a:blip r:embed="rId28"/>
                <a:stretch>
                  <a:fillRect/>
                </a:stretch>
              </p:blipFill>
              <p:spPr>
                <a:xfrm>
                  <a:off x="786374" y="3135614"/>
                  <a:ext cx="3017880" cy="19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6006B568-89CC-A14B-53F3-F9ED48BC8339}"/>
                  </a:ext>
                </a:extLst>
              </p14:cNvPr>
              <p14:cNvContentPartPr/>
              <p14:nvPr/>
            </p14:nvContentPartPr>
            <p14:xfrm>
              <a:off x="4721894" y="2232734"/>
              <a:ext cx="796320" cy="596160"/>
            </p14:xfrm>
          </p:contentPart>
        </mc:Choice>
        <mc:Fallback xmlns="">
          <p:pic>
            <p:nvPicPr>
              <p:cNvPr id="31" name="墨迹 30">
                <a:extLst>
                  <a:ext uri="{FF2B5EF4-FFF2-40B4-BE49-F238E27FC236}">
                    <a16:creationId xmlns:a16="http://schemas.microsoft.com/office/drawing/2014/main" id="{6006B568-89CC-A14B-53F3-F9ED48BC8339}"/>
                  </a:ext>
                </a:extLst>
              </p:cNvPr>
              <p:cNvPicPr/>
              <p:nvPr/>
            </p:nvPicPr>
            <p:blipFill>
              <a:blip r:embed="rId30"/>
              <a:stretch>
                <a:fillRect/>
              </a:stretch>
            </p:blipFill>
            <p:spPr>
              <a:xfrm>
                <a:off x="4715774" y="2226614"/>
                <a:ext cx="808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墨迹 31">
                <a:extLst>
                  <a:ext uri="{FF2B5EF4-FFF2-40B4-BE49-F238E27FC236}">
                    <a16:creationId xmlns:a16="http://schemas.microsoft.com/office/drawing/2014/main" id="{B33B5667-FE14-CBC7-50D2-2C410E60704B}"/>
                  </a:ext>
                </a:extLst>
              </p14:cNvPr>
              <p14:cNvContentPartPr/>
              <p14:nvPr/>
            </p14:nvContentPartPr>
            <p14:xfrm>
              <a:off x="3309614" y="2803334"/>
              <a:ext cx="1401840" cy="850320"/>
            </p14:xfrm>
          </p:contentPart>
        </mc:Choice>
        <mc:Fallback xmlns="">
          <p:pic>
            <p:nvPicPr>
              <p:cNvPr id="32" name="墨迹 31">
                <a:extLst>
                  <a:ext uri="{FF2B5EF4-FFF2-40B4-BE49-F238E27FC236}">
                    <a16:creationId xmlns:a16="http://schemas.microsoft.com/office/drawing/2014/main" id="{B33B5667-FE14-CBC7-50D2-2C410E60704B}"/>
                  </a:ext>
                </a:extLst>
              </p:cNvPr>
              <p:cNvPicPr/>
              <p:nvPr/>
            </p:nvPicPr>
            <p:blipFill>
              <a:blip r:embed="rId32"/>
              <a:stretch>
                <a:fillRect/>
              </a:stretch>
            </p:blipFill>
            <p:spPr>
              <a:xfrm>
                <a:off x="3303494" y="2797214"/>
                <a:ext cx="141408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墨迹 34">
                <a:extLst>
                  <a:ext uri="{FF2B5EF4-FFF2-40B4-BE49-F238E27FC236}">
                    <a16:creationId xmlns:a16="http://schemas.microsoft.com/office/drawing/2014/main" id="{C1A64344-334E-62D3-8FF7-B0D4F39674AB}"/>
                  </a:ext>
                </a:extLst>
              </p14:cNvPr>
              <p14:cNvContentPartPr/>
              <p14:nvPr/>
            </p14:nvContentPartPr>
            <p14:xfrm>
              <a:off x="3294494" y="3457454"/>
              <a:ext cx="242640" cy="208080"/>
            </p14:xfrm>
          </p:contentPart>
        </mc:Choice>
        <mc:Fallback xmlns="">
          <p:pic>
            <p:nvPicPr>
              <p:cNvPr id="35" name="墨迹 34">
                <a:extLst>
                  <a:ext uri="{FF2B5EF4-FFF2-40B4-BE49-F238E27FC236}">
                    <a16:creationId xmlns:a16="http://schemas.microsoft.com/office/drawing/2014/main" id="{C1A64344-334E-62D3-8FF7-B0D4F39674AB}"/>
                  </a:ext>
                </a:extLst>
              </p:cNvPr>
              <p:cNvPicPr/>
              <p:nvPr/>
            </p:nvPicPr>
            <p:blipFill>
              <a:blip r:embed="rId34"/>
              <a:stretch>
                <a:fillRect/>
              </a:stretch>
            </p:blipFill>
            <p:spPr>
              <a:xfrm>
                <a:off x="3288374" y="3451334"/>
                <a:ext cx="254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墨迹 35">
                <a:extLst>
                  <a:ext uri="{FF2B5EF4-FFF2-40B4-BE49-F238E27FC236}">
                    <a16:creationId xmlns:a16="http://schemas.microsoft.com/office/drawing/2014/main" id="{EDDB77C0-2E1B-33BD-1C69-9EDD59D30E12}"/>
                  </a:ext>
                </a:extLst>
              </p14:cNvPr>
              <p14:cNvContentPartPr/>
              <p14:nvPr/>
            </p14:nvContentPartPr>
            <p14:xfrm>
              <a:off x="5570414" y="5679374"/>
              <a:ext cx="208080" cy="316080"/>
            </p14:xfrm>
          </p:contentPart>
        </mc:Choice>
        <mc:Fallback xmlns="">
          <p:pic>
            <p:nvPicPr>
              <p:cNvPr id="36" name="墨迹 35">
                <a:extLst>
                  <a:ext uri="{FF2B5EF4-FFF2-40B4-BE49-F238E27FC236}">
                    <a16:creationId xmlns:a16="http://schemas.microsoft.com/office/drawing/2014/main" id="{EDDB77C0-2E1B-33BD-1C69-9EDD59D30E12}"/>
                  </a:ext>
                </a:extLst>
              </p:cNvPr>
              <p:cNvPicPr/>
              <p:nvPr/>
            </p:nvPicPr>
            <p:blipFill>
              <a:blip r:embed="rId36"/>
              <a:stretch>
                <a:fillRect/>
              </a:stretch>
            </p:blipFill>
            <p:spPr>
              <a:xfrm>
                <a:off x="5564294" y="5673254"/>
                <a:ext cx="2203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墨迹 36">
                <a:extLst>
                  <a:ext uri="{FF2B5EF4-FFF2-40B4-BE49-F238E27FC236}">
                    <a16:creationId xmlns:a16="http://schemas.microsoft.com/office/drawing/2014/main" id="{D453DEF9-E710-87B7-3442-8D9AABC8D4A7}"/>
                  </a:ext>
                </a:extLst>
              </p14:cNvPr>
              <p14:cNvContentPartPr/>
              <p14:nvPr/>
            </p14:nvContentPartPr>
            <p14:xfrm>
              <a:off x="8083574" y="5672534"/>
              <a:ext cx="412560" cy="304920"/>
            </p14:xfrm>
          </p:contentPart>
        </mc:Choice>
        <mc:Fallback xmlns="">
          <p:pic>
            <p:nvPicPr>
              <p:cNvPr id="37" name="墨迹 36">
                <a:extLst>
                  <a:ext uri="{FF2B5EF4-FFF2-40B4-BE49-F238E27FC236}">
                    <a16:creationId xmlns:a16="http://schemas.microsoft.com/office/drawing/2014/main" id="{D453DEF9-E710-87B7-3442-8D9AABC8D4A7}"/>
                  </a:ext>
                </a:extLst>
              </p:cNvPr>
              <p:cNvPicPr/>
              <p:nvPr/>
            </p:nvPicPr>
            <p:blipFill>
              <a:blip r:embed="rId38"/>
              <a:stretch>
                <a:fillRect/>
              </a:stretch>
            </p:blipFill>
            <p:spPr>
              <a:xfrm>
                <a:off x="8077454" y="5666414"/>
                <a:ext cx="424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墨迹 37">
                <a:extLst>
                  <a:ext uri="{FF2B5EF4-FFF2-40B4-BE49-F238E27FC236}">
                    <a16:creationId xmlns:a16="http://schemas.microsoft.com/office/drawing/2014/main" id="{D2E4EEBA-E1CE-9CC9-2198-00613955BC94}"/>
                  </a:ext>
                </a:extLst>
              </p14:cNvPr>
              <p14:cNvContentPartPr/>
              <p14:nvPr/>
            </p14:nvContentPartPr>
            <p14:xfrm>
              <a:off x="5788934" y="6000854"/>
              <a:ext cx="126000" cy="264240"/>
            </p14:xfrm>
          </p:contentPart>
        </mc:Choice>
        <mc:Fallback xmlns="">
          <p:pic>
            <p:nvPicPr>
              <p:cNvPr id="38" name="墨迹 37">
                <a:extLst>
                  <a:ext uri="{FF2B5EF4-FFF2-40B4-BE49-F238E27FC236}">
                    <a16:creationId xmlns:a16="http://schemas.microsoft.com/office/drawing/2014/main" id="{D2E4EEBA-E1CE-9CC9-2198-00613955BC94}"/>
                  </a:ext>
                </a:extLst>
              </p:cNvPr>
              <p:cNvPicPr/>
              <p:nvPr/>
            </p:nvPicPr>
            <p:blipFill>
              <a:blip r:embed="rId40"/>
              <a:stretch>
                <a:fillRect/>
              </a:stretch>
            </p:blipFill>
            <p:spPr>
              <a:xfrm>
                <a:off x="5782814" y="5994734"/>
                <a:ext cx="1382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墨迹 40">
                <a:extLst>
                  <a:ext uri="{FF2B5EF4-FFF2-40B4-BE49-F238E27FC236}">
                    <a16:creationId xmlns:a16="http://schemas.microsoft.com/office/drawing/2014/main" id="{0353AA35-066E-65B0-FCD2-9E86A1D1B24B}"/>
                  </a:ext>
                </a:extLst>
              </p14:cNvPr>
              <p14:cNvContentPartPr/>
              <p14:nvPr/>
            </p14:nvContentPartPr>
            <p14:xfrm>
              <a:off x="5659694" y="6148814"/>
              <a:ext cx="287280" cy="174600"/>
            </p14:xfrm>
          </p:contentPart>
        </mc:Choice>
        <mc:Fallback xmlns="">
          <p:pic>
            <p:nvPicPr>
              <p:cNvPr id="41" name="墨迹 40">
                <a:extLst>
                  <a:ext uri="{FF2B5EF4-FFF2-40B4-BE49-F238E27FC236}">
                    <a16:creationId xmlns:a16="http://schemas.microsoft.com/office/drawing/2014/main" id="{0353AA35-066E-65B0-FCD2-9E86A1D1B24B}"/>
                  </a:ext>
                </a:extLst>
              </p:cNvPr>
              <p:cNvPicPr/>
              <p:nvPr/>
            </p:nvPicPr>
            <p:blipFill>
              <a:blip r:embed="rId42"/>
              <a:stretch>
                <a:fillRect/>
              </a:stretch>
            </p:blipFill>
            <p:spPr>
              <a:xfrm>
                <a:off x="5653574" y="6142694"/>
                <a:ext cx="299520" cy="186840"/>
              </a:xfrm>
              <a:prstGeom prst="rect">
                <a:avLst/>
              </a:prstGeom>
            </p:spPr>
          </p:pic>
        </mc:Fallback>
      </mc:AlternateContent>
      <p:sp>
        <p:nvSpPr>
          <p:cNvPr id="42" name="文本框 41">
            <a:extLst>
              <a:ext uri="{FF2B5EF4-FFF2-40B4-BE49-F238E27FC236}">
                <a16:creationId xmlns:a16="http://schemas.microsoft.com/office/drawing/2014/main" id="{9A7B5923-45FF-6ECB-AA45-035895609DD4}"/>
              </a:ext>
            </a:extLst>
          </p:cNvPr>
          <p:cNvSpPr txBox="1"/>
          <p:nvPr/>
        </p:nvSpPr>
        <p:spPr>
          <a:xfrm>
            <a:off x="6194909" y="6400800"/>
            <a:ext cx="2301225" cy="369332"/>
          </a:xfrm>
          <a:prstGeom prst="rect">
            <a:avLst/>
          </a:prstGeom>
          <a:noFill/>
        </p:spPr>
        <p:txBody>
          <a:bodyPr wrap="square" rtlCol="0">
            <a:spAutoFit/>
          </a:bodyPr>
          <a:lstStyle/>
          <a:p>
            <a:r>
              <a:rPr lang="en-US" altLang="zh-CN" dirty="0"/>
              <a:t>D</a:t>
            </a:r>
            <a:r>
              <a:rPr lang="zh-CN" altLang="en-US" dirty="0"/>
              <a:t>是唯一能调的</a:t>
            </a:r>
          </a:p>
        </p:txBody>
      </p:sp>
      <p:pic>
        <p:nvPicPr>
          <p:cNvPr id="44" name="图片 43">
            <a:extLst>
              <a:ext uri="{FF2B5EF4-FFF2-40B4-BE49-F238E27FC236}">
                <a16:creationId xmlns:a16="http://schemas.microsoft.com/office/drawing/2014/main" id="{9AE5CBE0-7BDB-DF71-799C-FCA7348B88B3}"/>
              </a:ext>
            </a:extLst>
          </p:cNvPr>
          <p:cNvPicPr>
            <a:picLocks noChangeAspect="1"/>
          </p:cNvPicPr>
          <p:nvPr/>
        </p:nvPicPr>
        <p:blipFill>
          <a:blip r:embed="rId43"/>
          <a:stretch>
            <a:fillRect/>
          </a:stretch>
        </p:blipFill>
        <p:spPr>
          <a:xfrm>
            <a:off x="642561" y="181970"/>
            <a:ext cx="4927853" cy="546128"/>
          </a:xfrm>
          <a:prstGeom prst="rect">
            <a:avLst/>
          </a:prstGeom>
        </p:spPr>
      </p:pic>
      <p:sp>
        <p:nvSpPr>
          <p:cNvPr id="45" name="文本框 44">
            <a:extLst>
              <a:ext uri="{FF2B5EF4-FFF2-40B4-BE49-F238E27FC236}">
                <a16:creationId xmlns:a16="http://schemas.microsoft.com/office/drawing/2014/main" id="{C1C7D6DE-FC40-0D06-7DF1-5E85B8454A2D}"/>
              </a:ext>
            </a:extLst>
          </p:cNvPr>
          <p:cNvSpPr txBox="1"/>
          <p:nvPr/>
        </p:nvSpPr>
        <p:spPr>
          <a:xfrm>
            <a:off x="6049573" y="181970"/>
            <a:ext cx="2331417" cy="369332"/>
          </a:xfrm>
          <a:prstGeom prst="rect">
            <a:avLst/>
          </a:prstGeom>
          <a:noFill/>
        </p:spPr>
        <p:txBody>
          <a:bodyPr wrap="square" rtlCol="0">
            <a:spAutoFit/>
          </a:bodyPr>
          <a:lstStyle/>
          <a:p>
            <a:r>
              <a:rPr lang="zh-CN" altLang="en-US" dirty="0"/>
              <a:t>数学推导</a:t>
            </a:r>
            <a:r>
              <a:rPr lang="en-US" altLang="zh-CN" dirty="0"/>
              <a:t>JS</a:t>
            </a:r>
            <a:r>
              <a:rPr lang="zh-CN" altLang="en-US" dirty="0"/>
              <a:t>散度：</a:t>
            </a:r>
          </a:p>
        </p:txBody>
      </p:sp>
      <p:sp>
        <p:nvSpPr>
          <p:cNvPr id="46" name="矩形 45">
            <a:extLst>
              <a:ext uri="{FF2B5EF4-FFF2-40B4-BE49-F238E27FC236}">
                <a16:creationId xmlns:a16="http://schemas.microsoft.com/office/drawing/2014/main" id="{0B36D612-8635-2F42-46D8-33C08058973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7" name="图片 46">
            <a:extLst>
              <a:ext uri="{FF2B5EF4-FFF2-40B4-BE49-F238E27FC236}">
                <a16:creationId xmlns:a16="http://schemas.microsoft.com/office/drawing/2014/main" id="{4537DA15-5FF1-34B9-90C6-FBBFC902D451}"/>
              </a:ext>
            </a:extLst>
          </p:cNvPr>
          <p:cNvPicPr>
            <a:picLocks noChangeAspect="1"/>
          </p:cNvPicPr>
          <p:nvPr/>
        </p:nvPicPr>
        <p:blipFill>
          <a:blip r:embed="rId4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21826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33FDE8-C518-456F-F918-40094E20ADA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4" name="图片 3">
            <a:extLst>
              <a:ext uri="{FF2B5EF4-FFF2-40B4-BE49-F238E27FC236}">
                <a16:creationId xmlns:a16="http://schemas.microsoft.com/office/drawing/2014/main" id="{56D40D40-A403-BE9E-81F5-27216F4B94F6}"/>
              </a:ext>
            </a:extLst>
          </p:cNvPr>
          <p:cNvPicPr>
            <a:picLocks noChangeAspect="1"/>
          </p:cNvPicPr>
          <p:nvPr/>
        </p:nvPicPr>
        <p:blipFill>
          <a:blip r:embed="rId2"/>
          <a:stretch>
            <a:fillRect/>
          </a:stretch>
        </p:blipFill>
        <p:spPr>
          <a:xfrm>
            <a:off x="1457086" y="936497"/>
            <a:ext cx="9277827" cy="49850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F5DBCBD0-54EB-8F6D-04A3-76E7EBFA5EA1}"/>
                  </a:ext>
                </a:extLst>
              </p14:cNvPr>
              <p14:cNvContentPartPr/>
              <p14:nvPr/>
            </p14:nvContentPartPr>
            <p14:xfrm>
              <a:off x="3057254" y="4969454"/>
              <a:ext cx="2053800" cy="1288440"/>
            </p14:xfrm>
          </p:contentPart>
        </mc:Choice>
        <mc:Fallback xmlns="">
          <p:pic>
            <p:nvPicPr>
              <p:cNvPr id="5" name="墨迹 4">
                <a:extLst>
                  <a:ext uri="{FF2B5EF4-FFF2-40B4-BE49-F238E27FC236}">
                    <a16:creationId xmlns:a16="http://schemas.microsoft.com/office/drawing/2014/main" id="{F5DBCBD0-54EB-8F6D-04A3-76E7EBFA5EA1}"/>
                  </a:ext>
                </a:extLst>
              </p:cNvPr>
              <p:cNvPicPr/>
              <p:nvPr/>
            </p:nvPicPr>
            <p:blipFill>
              <a:blip r:embed="rId4"/>
              <a:stretch>
                <a:fillRect/>
              </a:stretch>
            </p:blipFill>
            <p:spPr>
              <a:xfrm>
                <a:off x="3051134" y="4963334"/>
                <a:ext cx="2066040" cy="1300680"/>
              </a:xfrm>
              <a:prstGeom prst="rect">
                <a:avLst/>
              </a:prstGeom>
            </p:spPr>
          </p:pic>
        </mc:Fallback>
      </mc:AlternateContent>
      <p:sp>
        <p:nvSpPr>
          <p:cNvPr id="6" name="文本框 5">
            <a:extLst>
              <a:ext uri="{FF2B5EF4-FFF2-40B4-BE49-F238E27FC236}">
                <a16:creationId xmlns:a16="http://schemas.microsoft.com/office/drawing/2014/main" id="{2AEDA4E6-8D1B-9216-38D0-D330CB074222}"/>
              </a:ext>
            </a:extLst>
          </p:cNvPr>
          <p:cNvSpPr txBox="1"/>
          <p:nvPr/>
        </p:nvSpPr>
        <p:spPr>
          <a:xfrm>
            <a:off x="5001950" y="6356350"/>
            <a:ext cx="908344" cy="369332"/>
          </a:xfrm>
          <a:prstGeom prst="rect">
            <a:avLst/>
          </a:prstGeom>
          <a:noFill/>
        </p:spPr>
        <p:txBody>
          <a:bodyPr wrap="square" rtlCol="0">
            <a:spAutoFit/>
          </a:bodyPr>
          <a:lstStyle/>
          <a:p>
            <a:r>
              <a:rPr lang="zh-CN" altLang="en-US" dirty="0"/>
              <a:t>最优</a:t>
            </a:r>
          </a:p>
        </p:txBody>
      </p:sp>
      <p:sp>
        <p:nvSpPr>
          <p:cNvPr id="7" name="矩形 6">
            <a:extLst>
              <a:ext uri="{FF2B5EF4-FFF2-40B4-BE49-F238E27FC236}">
                <a16:creationId xmlns:a16="http://schemas.microsoft.com/office/drawing/2014/main" id="{82539A5F-C53A-835F-9C10-A846E662108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D2DBD93E-3874-F9C8-3F58-2BEAD5A3105E}"/>
              </a:ext>
            </a:extLst>
          </p:cNvPr>
          <p:cNvPicPr>
            <a:picLocks noChangeAspect="1"/>
          </p:cNvPicPr>
          <p:nvPr/>
        </p:nvPicPr>
        <p:blipFill>
          <a:blip r:embed="rId5"/>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5107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D58A59-25CC-E0A6-9221-DEF16F622C7C}"/>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3" name="图片 2">
            <a:extLst>
              <a:ext uri="{FF2B5EF4-FFF2-40B4-BE49-F238E27FC236}">
                <a16:creationId xmlns:a16="http://schemas.microsoft.com/office/drawing/2014/main" id="{9B2E54CA-24A2-12CF-A682-9B0D78DE98D3}"/>
              </a:ext>
            </a:extLst>
          </p:cNvPr>
          <p:cNvPicPr>
            <a:picLocks noChangeAspect="1"/>
          </p:cNvPicPr>
          <p:nvPr/>
        </p:nvPicPr>
        <p:blipFill>
          <a:blip r:embed="rId2"/>
          <a:stretch>
            <a:fillRect/>
          </a:stretch>
        </p:blipFill>
        <p:spPr>
          <a:xfrm>
            <a:off x="1775620" y="387560"/>
            <a:ext cx="7944324" cy="4244154"/>
          </a:xfrm>
          <a:prstGeom prst="rect">
            <a:avLst/>
          </a:prstGeom>
        </p:spPr>
      </p:pic>
      <p:sp>
        <p:nvSpPr>
          <p:cNvPr id="5" name="文本框 4">
            <a:extLst>
              <a:ext uri="{FF2B5EF4-FFF2-40B4-BE49-F238E27FC236}">
                <a16:creationId xmlns:a16="http://schemas.microsoft.com/office/drawing/2014/main" id="{8A8BF959-CBF5-74EF-CD6F-44CCF38CBE6A}"/>
              </a:ext>
            </a:extLst>
          </p:cNvPr>
          <p:cNvSpPr txBox="1"/>
          <p:nvPr/>
        </p:nvSpPr>
        <p:spPr>
          <a:xfrm>
            <a:off x="713521" y="4826059"/>
            <a:ext cx="11161568" cy="153029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t>Patch Extraction</a:t>
            </a:r>
            <a:r>
              <a:rPr lang="zh-CN" altLang="en-US" sz="1600" dirty="0"/>
              <a:t>：学习局部几何图形</a:t>
            </a:r>
            <a:endParaRPr lang="en-US" altLang="zh-CN" sz="1600" dirty="0"/>
          </a:p>
          <a:p>
            <a:pPr marL="285750" indent="-285750">
              <a:lnSpc>
                <a:spcPct val="150000"/>
              </a:lnSpc>
              <a:buFont typeface="Wingdings" panose="05000000000000000000" pitchFamily="2" charset="2"/>
              <a:buChar char="Ø"/>
            </a:pPr>
            <a:r>
              <a:rPr lang="en-US" altLang="zh-CN" sz="1600" dirty="0"/>
              <a:t>Point Feature Embedding</a:t>
            </a:r>
            <a:r>
              <a:rPr lang="zh-CN" altLang="en-US" sz="1600" dirty="0"/>
              <a:t>：采用了层次特征学习</a:t>
            </a:r>
            <a:r>
              <a:rPr lang="en-US" altLang="zh-CN" sz="1600" dirty="0"/>
              <a:t>Hierarchical feature learning</a:t>
            </a:r>
            <a:r>
              <a:rPr lang="zh-CN" altLang="en-US" sz="1600" dirty="0"/>
              <a:t>和多级特征聚合</a:t>
            </a:r>
            <a:r>
              <a:rPr lang="en-US" altLang="zh-CN" sz="1600" dirty="0"/>
              <a:t>Multi-level feature aggregation</a:t>
            </a:r>
          </a:p>
          <a:p>
            <a:pPr marL="285750" indent="-285750">
              <a:lnSpc>
                <a:spcPct val="150000"/>
              </a:lnSpc>
              <a:buFont typeface="Wingdings" panose="05000000000000000000" pitchFamily="2" charset="2"/>
              <a:buChar char="Ø"/>
            </a:pPr>
            <a:r>
              <a:rPr lang="en-US" altLang="zh-CN" sz="1600" dirty="0"/>
              <a:t>Feature Expansion</a:t>
            </a:r>
            <a:r>
              <a:rPr lang="zh-CN" altLang="en-US" sz="1600" dirty="0"/>
              <a:t>：扩展特征空间中特征的个数（扩展点的数量）</a:t>
            </a:r>
            <a:endParaRPr lang="en-US" altLang="zh-CN" sz="1600" dirty="0"/>
          </a:p>
          <a:p>
            <a:pPr marL="285750" indent="-285750">
              <a:lnSpc>
                <a:spcPct val="150000"/>
              </a:lnSpc>
              <a:buFont typeface="Wingdings" panose="05000000000000000000" pitchFamily="2" charset="2"/>
              <a:buChar char="Ø"/>
            </a:pPr>
            <a:r>
              <a:rPr lang="en-US" altLang="zh-CN" sz="1600" dirty="0"/>
              <a:t>Coordinate Reconstruction</a:t>
            </a:r>
            <a:r>
              <a:rPr lang="zh-CN" altLang="en-US" sz="1600" dirty="0"/>
              <a:t>：每个点扩展特征重建成的点坐标</a:t>
            </a:r>
          </a:p>
        </p:txBody>
      </p:sp>
      <p:sp>
        <p:nvSpPr>
          <p:cNvPr id="6" name="矩形 5">
            <a:extLst>
              <a:ext uri="{FF2B5EF4-FFF2-40B4-BE49-F238E27FC236}">
                <a16:creationId xmlns:a16="http://schemas.microsoft.com/office/drawing/2014/main" id="{9A31499D-1EA7-EBA5-2BCE-1FED6A7B7E5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6D05644-7312-2B99-B8F0-D5DF85A0A1AC}"/>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40747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7D7077-8BBA-2527-AB74-6254AB65F46B}"/>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图片 3">
            <a:extLst>
              <a:ext uri="{FF2B5EF4-FFF2-40B4-BE49-F238E27FC236}">
                <a16:creationId xmlns:a16="http://schemas.microsoft.com/office/drawing/2014/main" id="{2FE67502-84EB-A797-9BA9-5FF62B1CC452}"/>
              </a:ext>
            </a:extLst>
          </p:cNvPr>
          <p:cNvPicPr>
            <a:picLocks noChangeAspect="1"/>
          </p:cNvPicPr>
          <p:nvPr/>
        </p:nvPicPr>
        <p:blipFill>
          <a:blip r:embed="rId2"/>
          <a:stretch>
            <a:fillRect/>
          </a:stretch>
        </p:blipFill>
        <p:spPr>
          <a:xfrm>
            <a:off x="1323729" y="923796"/>
            <a:ext cx="9544541" cy="5010407"/>
          </a:xfrm>
          <a:prstGeom prst="rect">
            <a:avLst/>
          </a:prstGeom>
        </p:spPr>
      </p:pic>
      <p:grpSp>
        <p:nvGrpSpPr>
          <p:cNvPr id="12" name="组合 11">
            <a:extLst>
              <a:ext uri="{FF2B5EF4-FFF2-40B4-BE49-F238E27FC236}">
                <a16:creationId xmlns:a16="http://schemas.microsoft.com/office/drawing/2014/main" id="{DBD81ADC-4CCF-7BCD-D725-F0000A1DFE20}"/>
              </a:ext>
            </a:extLst>
          </p:cNvPr>
          <p:cNvGrpSpPr/>
          <p:nvPr/>
        </p:nvGrpSpPr>
        <p:grpSpPr>
          <a:xfrm>
            <a:off x="3504014" y="3844454"/>
            <a:ext cx="4327920" cy="1490760"/>
            <a:chOff x="3504014" y="3844454"/>
            <a:chExt cx="4327920" cy="149076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4E8E29F8-C5C6-0CA6-827A-8702CCCF8F73}"/>
                    </a:ext>
                  </a:extLst>
                </p14:cNvPr>
                <p14:cNvContentPartPr/>
                <p14:nvPr/>
              </p14:nvContentPartPr>
              <p14:xfrm>
                <a:off x="3504014" y="3844454"/>
                <a:ext cx="485280" cy="636840"/>
              </p14:xfrm>
            </p:contentPart>
          </mc:Choice>
          <mc:Fallback xmlns="">
            <p:pic>
              <p:nvPicPr>
                <p:cNvPr id="5" name="墨迹 4">
                  <a:extLst>
                    <a:ext uri="{FF2B5EF4-FFF2-40B4-BE49-F238E27FC236}">
                      <a16:creationId xmlns:a16="http://schemas.microsoft.com/office/drawing/2014/main" id="{4E8E29F8-C5C6-0CA6-827A-8702CCCF8F73}"/>
                    </a:ext>
                  </a:extLst>
                </p:cNvPr>
                <p:cNvPicPr/>
                <p:nvPr/>
              </p:nvPicPr>
              <p:blipFill>
                <a:blip r:embed="rId4"/>
                <a:stretch>
                  <a:fillRect/>
                </a:stretch>
              </p:blipFill>
              <p:spPr>
                <a:xfrm>
                  <a:off x="3497894" y="3838334"/>
                  <a:ext cx="49752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C72A1F9F-83B2-E55A-5B5A-A0F5B5CD36C0}"/>
                    </a:ext>
                  </a:extLst>
                </p14:cNvPr>
                <p14:cNvContentPartPr/>
                <p14:nvPr/>
              </p14:nvContentPartPr>
              <p14:xfrm>
                <a:off x="3990014" y="3959654"/>
                <a:ext cx="1813320" cy="276120"/>
              </p14:xfrm>
            </p:contentPart>
          </mc:Choice>
          <mc:Fallback xmlns="">
            <p:pic>
              <p:nvPicPr>
                <p:cNvPr id="6" name="墨迹 5">
                  <a:extLst>
                    <a:ext uri="{FF2B5EF4-FFF2-40B4-BE49-F238E27FC236}">
                      <a16:creationId xmlns:a16="http://schemas.microsoft.com/office/drawing/2014/main" id="{C72A1F9F-83B2-E55A-5B5A-A0F5B5CD36C0}"/>
                    </a:ext>
                  </a:extLst>
                </p:cNvPr>
                <p:cNvPicPr/>
                <p:nvPr/>
              </p:nvPicPr>
              <p:blipFill>
                <a:blip r:embed="rId6"/>
                <a:stretch>
                  <a:fillRect/>
                </a:stretch>
              </p:blipFill>
              <p:spPr>
                <a:xfrm>
                  <a:off x="3983894" y="3953534"/>
                  <a:ext cx="18255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E55EF9E2-2226-AA28-D588-6CD0269458A1}"/>
                    </a:ext>
                  </a:extLst>
                </p14:cNvPr>
                <p14:cNvContentPartPr/>
                <p14:nvPr/>
              </p14:nvContentPartPr>
              <p14:xfrm>
                <a:off x="5695694" y="4111214"/>
                <a:ext cx="200880" cy="198360"/>
              </p14:xfrm>
            </p:contentPart>
          </mc:Choice>
          <mc:Fallback xmlns="">
            <p:pic>
              <p:nvPicPr>
                <p:cNvPr id="7" name="墨迹 6">
                  <a:extLst>
                    <a:ext uri="{FF2B5EF4-FFF2-40B4-BE49-F238E27FC236}">
                      <a16:creationId xmlns:a16="http://schemas.microsoft.com/office/drawing/2014/main" id="{E55EF9E2-2226-AA28-D588-6CD0269458A1}"/>
                    </a:ext>
                  </a:extLst>
                </p:cNvPr>
                <p:cNvPicPr/>
                <p:nvPr/>
              </p:nvPicPr>
              <p:blipFill>
                <a:blip r:embed="rId8"/>
                <a:stretch>
                  <a:fillRect/>
                </a:stretch>
              </p:blipFill>
              <p:spPr>
                <a:xfrm>
                  <a:off x="5689574" y="4105094"/>
                  <a:ext cx="213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1B301D02-0E0B-6D93-85F6-A9AF9A10AC8D}"/>
                    </a:ext>
                  </a:extLst>
                </p14:cNvPr>
                <p14:cNvContentPartPr/>
                <p14:nvPr/>
              </p14:nvContentPartPr>
              <p14:xfrm>
                <a:off x="7350974" y="4764614"/>
                <a:ext cx="467640" cy="570600"/>
              </p14:xfrm>
            </p:contentPart>
          </mc:Choice>
          <mc:Fallback xmlns="">
            <p:pic>
              <p:nvPicPr>
                <p:cNvPr id="9" name="墨迹 8">
                  <a:extLst>
                    <a:ext uri="{FF2B5EF4-FFF2-40B4-BE49-F238E27FC236}">
                      <a16:creationId xmlns:a16="http://schemas.microsoft.com/office/drawing/2014/main" id="{1B301D02-0E0B-6D93-85F6-A9AF9A10AC8D}"/>
                    </a:ext>
                  </a:extLst>
                </p:cNvPr>
                <p:cNvPicPr/>
                <p:nvPr/>
              </p:nvPicPr>
              <p:blipFill>
                <a:blip r:embed="rId10"/>
                <a:stretch>
                  <a:fillRect/>
                </a:stretch>
              </p:blipFill>
              <p:spPr>
                <a:xfrm>
                  <a:off x="7344854" y="4758494"/>
                  <a:ext cx="47988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DF82F6D6-387F-3AC5-F9FF-7263A8D07E32}"/>
                    </a:ext>
                  </a:extLst>
                </p14:cNvPr>
                <p14:cNvContentPartPr/>
                <p14:nvPr/>
              </p14:nvContentPartPr>
              <p14:xfrm>
                <a:off x="6475814" y="3952454"/>
                <a:ext cx="1356120" cy="958320"/>
              </p14:xfrm>
            </p:contentPart>
          </mc:Choice>
          <mc:Fallback xmlns="">
            <p:pic>
              <p:nvPicPr>
                <p:cNvPr id="10" name="墨迹 9">
                  <a:extLst>
                    <a:ext uri="{FF2B5EF4-FFF2-40B4-BE49-F238E27FC236}">
                      <a16:creationId xmlns:a16="http://schemas.microsoft.com/office/drawing/2014/main" id="{DF82F6D6-387F-3AC5-F9FF-7263A8D07E32}"/>
                    </a:ext>
                  </a:extLst>
                </p:cNvPr>
                <p:cNvPicPr/>
                <p:nvPr/>
              </p:nvPicPr>
              <p:blipFill>
                <a:blip r:embed="rId12"/>
                <a:stretch>
                  <a:fillRect/>
                </a:stretch>
              </p:blipFill>
              <p:spPr>
                <a:xfrm>
                  <a:off x="6469694" y="3946334"/>
                  <a:ext cx="136836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18F7C88E-B17D-39AD-D0D8-6B153B29082E}"/>
                    </a:ext>
                  </a:extLst>
                </p14:cNvPr>
                <p14:cNvContentPartPr/>
                <p14:nvPr/>
              </p14:nvContentPartPr>
              <p14:xfrm>
                <a:off x="6335774" y="4069094"/>
                <a:ext cx="276840" cy="176040"/>
              </p14:xfrm>
            </p:contentPart>
          </mc:Choice>
          <mc:Fallback xmlns="">
            <p:pic>
              <p:nvPicPr>
                <p:cNvPr id="11" name="墨迹 10">
                  <a:extLst>
                    <a:ext uri="{FF2B5EF4-FFF2-40B4-BE49-F238E27FC236}">
                      <a16:creationId xmlns:a16="http://schemas.microsoft.com/office/drawing/2014/main" id="{18F7C88E-B17D-39AD-D0D8-6B153B29082E}"/>
                    </a:ext>
                  </a:extLst>
                </p:cNvPr>
                <p:cNvPicPr/>
                <p:nvPr/>
              </p:nvPicPr>
              <p:blipFill>
                <a:blip r:embed="rId14"/>
                <a:stretch>
                  <a:fillRect/>
                </a:stretch>
              </p:blipFill>
              <p:spPr>
                <a:xfrm>
                  <a:off x="6329654" y="4062974"/>
                  <a:ext cx="289080" cy="188280"/>
                </a:xfrm>
                <a:prstGeom prst="rect">
                  <a:avLst/>
                </a:prstGeom>
              </p:spPr>
            </p:pic>
          </mc:Fallback>
        </mc:AlternateContent>
      </p:grpSp>
      <p:pic>
        <p:nvPicPr>
          <p:cNvPr id="14" name="图片 13">
            <a:extLst>
              <a:ext uri="{FF2B5EF4-FFF2-40B4-BE49-F238E27FC236}">
                <a16:creationId xmlns:a16="http://schemas.microsoft.com/office/drawing/2014/main" id="{8F5319B2-F48F-D7B1-896B-AF8801582FA7}"/>
              </a:ext>
            </a:extLst>
          </p:cNvPr>
          <p:cNvPicPr>
            <a:picLocks noChangeAspect="1"/>
          </p:cNvPicPr>
          <p:nvPr/>
        </p:nvPicPr>
        <p:blipFill>
          <a:blip r:embed="rId15"/>
          <a:stretch>
            <a:fillRect/>
          </a:stretch>
        </p:blipFill>
        <p:spPr>
          <a:xfrm>
            <a:off x="9380486" y="3856358"/>
            <a:ext cx="933498" cy="425472"/>
          </a:xfrm>
          <a:prstGeom prst="rect">
            <a:avLst/>
          </a:prstGeom>
        </p:spPr>
      </p:pic>
      <p:pic>
        <p:nvPicPr>
          <p:cNvPr id="16" name="图片 15">
            <a:extLst>
              <a:ext uri="{FF2B5EF4-FFF2-40B4-BE49-F238E27FC236}">
                <a16:creationId xmlns:a16="http://schemas.microsoft.com/office/drawing/2014/main" id="{0E25820A-54D3-D4C7-2B56-64B3B51148C3}"/>
              </a:ext>
            </a:extLst>
          </p:cNvPr>
          <p:cNvPicPr>
            <a:picLocks noChangeAspect="1"/>
          </p:cNvPicPr>
          <p:nvPr/>
        </p:nvPicPr>
        <p:blipFill>
          <a:blip r:embed="rId16"/>
          <a:stretch>
            <a:fillRect/>
          </a:stretch>
        </p:blipFill>
        <p:spPr>
          <a:xfrm>
            <a:off x="6569054" y="4255857"/>
            <a:ext cx="965250" cy="450873"/>
          </a:xfrm>
          <a:prstGeom prst="rect">
            <a:avLst/>
          </a:prstGeom>
        </p:spPr>
      </p:pic>
      <p:grpSp>
        <p:nvGrpSpPr>
          <p:cNvPr id="22" name="组合 21">
            <a:extLst>
              <a:ext uri="{FF2B5EF4-FFF2-40B4-BE49-F238E27FC236}">
                <a16:creationId xmlns:a16="http://schemas.microsoft.com/office/drawing/2014/main" id="{C547E29B-5D5B-A476-F1CE-7B3DA13E461C}"/>
              </a:ext>
            </a:extLst>
          </p:cNvPr>
          <p:cNvGrpSpPr/>
          <p:nvPr/>
        </p:nvGrpSpPr>
        <p:grpSpPr>
          <a:xfrm>
            <a:off x="6660854" y="3881174"/>
            <a:ext cx="3975840" cy="715680"/>
            <a:chOff x="6660854" y="3881174"/>
            <a:chExt cx="3975840" cy="715680"/>
          </a:xfrm>
        </p:grpSpPr>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FF744A0E-C377-FD17-BA00-0F46E385F120}"/>
                    </a:ext>
                  </a:extLst>
                </p14:cNvPr>
                <p14:cNvContentPartPr/>
                <p14:nvPr/>
              </p14:nvContentPartPr>
              <p14:xfrm>
                <a:off x="6660854" y="4245854"/>
                <a:ext cx="2313720" cy="351000"/>
              </p14:xfrm>
            </p:contentPart>
          </mc:Choice>
          <mc:Fallback xmlns="">
            <p:pic>
              <p:nvPicPr>
                <p:cNvPr id="17" name="墨迹 16">
                  <a:extLst>
                    <a:ext uri="{FF2B5EF4-FFF2-40B4-BE49-F238E27FC236}">
                      <a16:creationId xmlns:a16="http://schemas.microsoft.com/office/drawing/2014/main" id="{FF744A0E-C377-FD17-BA00-0F46E385F120}"/>
                    </a:ext>
                  </a:extLst>
                </p:cNvPr>
                <p:cNvPicPr/>
                <p:nvPr/>
              </p:nvPicPr>
              <p:blipFill>
                <a:blip r:embed="rId18"/>
                <a:stretch>
                  <a:fillRect/>
                </a:stretch>
              </p:blipFill>
              <p:spPr>
                <a:xfrm>
                  <a:off x="6654734" y="4239734"/>
                  <a:ext cx="23259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F74886F5-15F4-F2D0-7DC6-8E9BA22D4891}"/>
                    </a:ext>
                  </a:extLst>
                </p14:cNvPr>
                <p14:cNvContentPartPr/>
                <p14:nvPr/>
              </p14:nvContentPartPr>
              <p14:xfrm>
                <a:off x="8895734" y="4160174"/>
                <a:ext cx="182880" cy="176760"/>
              </p14:xfrm>
            </p:contentPart>
          </mc:Choice>
          <mc:Fallback xmlns="">
            <p:pic>
              <p:nvPicPr>
                <p:cNvPr id="18" name="墨迹 17">
                  <a:extLst>
                    <a:ext uri="{FF2B5EF4-FFF2-40B4-BE49-F238E27FC236}">
                      <a16:creationId xmlns:a16="http://schemas.microsoft.com/office/drawing/2014/main" id="{F74886F5-15F4-F2D0-7DC6-8E9BA22D4891}"/>
                    </a:ext>
                  </a:extLst>
                </p:cNvPr>
                <p:cNvPicPr/>
                <p:nvPr/>
              </p:nvPicPr>
              <p:blipFill>
                <a:blip r:embed="rId20"/>
                <a:stretch>
                  <a:fillRect/>
                </a:stretch>
              </p:blipFill>
              <p:spPr>
                <a:xfrm>
                  <a:off x="8889614" y="4154054"/>
                  <a:ext cx="195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887AEC75-39DD-593F-4D23-C62EEBBF3658}"/>
                    </a:ext>
                  </a:extLst>
                </p14:cNvPr>
                <p14:cNvContentPartPr/>
                <p14:nvPr/>
              </p14:nvContentPartPr>
              <p14:xfrm>
                <a:off x="9464534" y="3881174"/>
                <a:ext cx="1172160" cy="493560"/>
              </p14:xfrm>
            </p:contentPart>
          </mc:Choice>
          <mc:Fallback xmlns="">
            <p:pic>
              <p:nvPicPr>
                <p:cNvPr id="21" name="墨迹 20">
                  <a:extLst>
                    <a:ext uri="{FF2B5EF4-FFF2-40B4-BE49-F238E27FC236}">
                      <a16:creationId xmlns:a16="http://schemas.microsoft.com/office/drawing/2014/main" id="{887AEC75-39DD-593F-4D23-C62EEBBF3658}"/>
                    </a:ext>
                  </a:extLst>
                </p:cNvPr>
                <p:cNvPicPr/>
                <p:nvPr/>
              </p:nvPicPr>
              <p:blipFill>
                <a:blip r:embed="rId22"/>
                <a:stretch>
                  <a:fillRect/>
                </a:stretch>
              </p:blipFill>
              <p:spPr>
                <a:xfrm>
                  <a:off x="9458414" y="3875054"/>
                  <a:ext cx="1184400" cy="505800"/>
                </a:xfrm>
                <a:prstGeom prst="rect">
                  <a:avLst/>
                </a:prstGeom>
              </p:spPr>
            </p:pic>
          </mc:Fallback>
        </mc:AlternateContent>
      </p:grpSp>
      <p:sp>
        <p:nvSpPr>
          <p:cNvPr id="23" name="文本框 22">
            <a:extLst>
              <a:ext uri="{FF2B5EF4-FFF2-40B4-BE49-F238E27FC236}">
                <a16:creationId xmlns:a16="http://schemas.microsoft.com/office/drawing/2014/main" id="{C1770012-4D5C-EDAD-7E89-63C45F1E6981}"/>
              </a:ext>
            </a:extLst>
          </p:cNvPr>
          <p:cNvSpPr txBox="1"/>
          <p:nvPr/>
        </p:nvSpPr>
        <p:spPr>
          <a:xfrm>
            <a:off x="1323729" y="5335419"/>
            <a:ext cx="4014882" cy="369332"/>
          </a:xfrm>
          <a:prstGeom prst="rect">
            <a:avLst/>
          </a:prstGeom>
          <a:noFill/>
        </p:spPr>
        <p:txBody>
          <a:bodyPr wrap="square" rtlCol="0">
            <a:spAutoFit/>
          </a:bodyPr>
          <a:lstStyle/>
          <a:p>
            <a:r>
              <a:rPr lang="zh-CN" altLang="en-US" dirty="0"/>
              <a:t>上下同除</a:t>
            </a:r>
            <a:r>
              <a:rPr lang="en-US" altLang="zh-CN" dirty="0"/>
              <a:t>1/2</a:t>
            </a:r>
            <a:r>
              <a:rPr lang="zh-CN" altLang="en-US" dirty="0"/>
              <a:t>，然后再把上面的拿出来</a:t>
            </a:r>
          </a:p>
        </p:txBody>
      </p:sp>
      <p:sp>
        <p:nvSpPr>
          <p:cNvPr id="24" name="矩形 23">
            <a:extLst>
              <a:ext uri="{FF2B5EF4-FFF2-40B4-BE49-F238E27FC236}">
                <a16:creationId xmlns:a16="http://schemas.microsoft.com/office/drawing/2014/main" id="{603C0944-6383-BF7D-A47B-2B0607BA694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5" name="图片 24">
            <a:extLst>
              <a:ext uri="{FF2B5EF4-FFF2-40B4-BE49-F238E27FC236}">
                <a16:creationId xmlns:a16="http://schemas.microsoft.com/office/drawing/2014/main" id="{8BA63A31-85D6-375D-BA83-899AA362A46D}"/>
              </a:ext>
            </a:extLst>
          </p:cNvPr>
          <p:cNvPicPr>
            <a:picLocks noChangeAspect="1"/>
          </p:cNvPicPr>
          <p:nvPr/>
        </p:nvPicPr>
        <p:blipFill>
          <a:blip r:embed="rId2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728139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F56A5D-F3D5-79E2-73B1-826FD9183205}"/>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D2472415-D096-592B-1826-06267D007396}"/>
              </a:ext>
            </a:extLst>
          </p:cNvPr>
          <p:cNvPicPr>
            <a:picLocks noChangeAspect="1"/>
          </p:cNvPicPr>
          <p:nvPr/>
        </p:nvPicPr>
        <p:blipFill>
          <a:blip r:embed="rId2"/>
          <a:stretch>
            <a:fillRect/>
          </a:stretch>
        </p:blipFill>
        <p:spPr>
          <a:xfrm>
            <a:off x="1390408" y="933321"/>
            <a:ext cx="9411184" cy="4991357"/>
          </a:xfrm>
          <a:prstGeom prst="rect">
            <a:avLst/>
          </a:prstGeom>
        </p:spPr>
      </p:pic>
      <p:sp>
        <p:nvSpPr>
          <p:cNvPr id="5" name="矩形 4">
            <a:extLst>
              <a:ext uri="{FF2B5EF4-FFF2-40B4-BE49-F238E27FC236}">
                <a16:creationId xmlns:a16="http://schemas.microsoft.com/office/drawing/2014/main" id="{028672D5-911F-B918-0E72-E937570BFA1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30A536A-F5F1-431E-34DC-925FB5BAADEB}"/>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888835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C33E1B-94FE-F4AB-A08F-A4351E361711}"/>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4" name="图片 3">
            <a:extLst>
              <a:ext uri="{FF2B5EF4-FFF2-40B4-BE49-F238E27FC236}">
                <a16:creationId xmlns:a16="http://schemas.microsoft.com/office/drawing/2014/main" id="{931DDC4C-7A16-DE5B-CDA8-AA4EDC584BAC}"/>
              </a:ext>
            </a:extLst>
          </p:cNvPr>
          <p:cNvPicPr>
            <a:picLocks noChangeAspect="1"/>
          </p:cNvPicPr>
          <p:nvPr/>
        </p:nvPicPr>
        <p:blipFill>
          <a:blip r:embed="rId2"/>
          <a:stretch>
            <a:fillRect/>
          </a:stretch>
        </p:blipFill>
        <p:spPr>
          <a:xfrm>
            <a:off x="1543833" y="2056236"/>
            <a:ext cx="8801552" cy="4356324"/>
          </a:xfrm>
          <a:prstGeom prst="rect">
            <a:avLst/>
          </a:prstGeom>
        </p:spPr>
      </p:pic>
      <p:pic>
        <p:nvPicPr>
          <p:cNvPr id="6" name="图片 5">
            <a:extLst>
              <a:ext uri="{FF2B5EF4-FFF2-40B4-BE49-F238E27FC236}">
                <a16:creationId xmlns:a16="http://schemas.microsoft.com/office/drawing/2014/main" id="{B5CC2449-F64A-64D1-52CE-669FAAF6098E}"/>
              </a:ext>
            </a:extLst>
          </p:cNvPr>
          <p:cNvPicPr>
            <a:picLocks noChangeAspect="1"/>
          </p:cNvPicPr>
          <p:nvPr/>
        </p:nvPicPr>
        <p:blipFill>
          <a:blip r:embed="rId3"/>
          <a:stretch>
            <a:fillRect/>
          </a:stretch>
        </p:blipFill>
        <p:spPr>
          <a:xfrm>
            <a:off x="839078" y="102946"/>
            <a:ext cx="5899453" cy="1803493"/>
          </a:xfrm>
          <a:prstGeom prst="rect">
            <a:avLst/>
          </a:prstGeom>
        </p:spPr>
      </p:pic>
      <p:grpSp>
        <p:nvGrpSpPr>
          <p:cNvPr id="9" name="组合 8">
            <a:extLst>
              <a:ext uri="{FF2B5EF4-FFF2-40B4-BE49-F238E27FC236}">
                <a16:creationId xmlns:a16="http://schemas.microsoft.com/office/drawing/2014/main" id="{ECBD8FEA-B931-559A-CD21-DCF2BF27AEE6}"/>
              </a:ext>
            </a:extLst>
          </p:cNvPr>
          <p:cNvGrpSpPr/>
          <p:nvPr/>
        </p:nvGrpSpPr>
        <p:grpSpPr>
          <a:xfrm>
            <a:off x="7527734" y="3464294"/>
            <a:ext cx="3459240" cy="3029400"/>
            <a:chOff x="7527734" y="3464294"/>
            <a:chExt cx="3459240" cy="302940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27369D53-5346-5C60-BA82-73D832F834AF}"/>
                    </a:ext>
                  </a:extLst>
                </p14:cNvPr>
                <p14:cNvContentPartPr/>
                <p14:nvPr/>
              </p14:nvContentPartPr>
              <p14:xfrm>
                <a:off x="7527734" y="3664814"/>
                <a:ext cx="2679480" cy="2828880"/>
              </p14:xfrm>
            </p:contentPart>
          </mc:Choice>
          <mc:Fallback xmlns="">
            <p:pic>
              <p:nvPicPr>
                <p:cNvPr id="7" name="墨迹 6">
                  <a:extLst>
                    <a:ext uri="{FF2B5EF4-FFF2-40B4-BE49-F238E27FC236}">
                      <a16:creationId xmlns:a16="http://schemas.microsoft.com/office/drawing/2014/main" id="{27369D53-5346-5C60-BA82-73D832F834AF}"/>
                    </a:ext>
                  </a:extLst>
                </p:cNvPr>
                <p:cNvPicPr/>
                <p:nvPr/>
              </p:nvPicPr>
              <p:blipFill>
                <a:blip r:embed="rId5"/>
                <a:stretch>
                  <a:fillRect/>
                </a:stretch>
              </p:blipFill>
              <p:spPr>
                <a:xfrm>
                  <a:off x="7521614" y="3658694"/>
                  <a:ext cx="2691720" cy="284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D235CC99-2E99-F3B1-5C6A-0BB0CB584C3E}"/>
                    </a:ext>
                  </a:extLst>
                </p14:cNvPr>
                <p14:cNvContentPartPr/>
                <p14:nvPr/>
              </p14:nvContentPartPr>
              <p14:xfrm>
                <a:off x="10251854" y="3464294"/>
                <a:ext cx="735120" cy="1253160"/>
              </p14:xfrm>
            </p:contentPart>
          </mc:Choice>
          <mc:Fallback xmlns="">
            <p:pic>
              <p:nvPicPr>
                <p:cNvPr id="8" name="墨迹 7">
                  <a:extLst>
                    <a:ext uri="{FF2B5EF4-FFF2-40B4-BE49-F238E27FC236}">
                      <a16:creationId xmlns:a16="http://schemas.microsoft.com/office/drawing/2014/main" id="{D235CC99-2E99-F3B1-5C6A-0BB0CB584C3E}"/>
                    </a:ext>
                  </a:extLst>
                </p:cNvPr>
                <p:cNvPicPr/>
                <p:nvPr/>
              </p:nvPicPr>
              <p:blipFill>
                <a:blip r:embed="rId7"/>
                <a:stretch>
                  <a:fillRect/>
                </a:stretch>
              </p:blipFill>
              <p:spPr>
                <a:xfrm>
                  <a:off x="10245734" y="3458174"/>
                  <a:ext cx="747360" cy="1265400"/>
                </a:xfrm>
                <a:prstGeom prst="rect">
                  <a:avLst/>
                </a:prstGeom>
              </p:spPr>
            </p:pic>
          </mc:Fallback>
        </mc:AlternateContent>
      </p:grpSp>
      <p:grpSp>
        <p:nvGrpSpPr>
          <p:cNvPr id="12" name="组合 11">
            <a:extLst>
              <a:ext uri="{FF2B5EF4-FFF2-40B4-BE49-F238E27FC236}">
                <a16:creationId xmlns:a16="http://schemas.microsoft.com/office/drawing/2014/main" id="{39255070-2258-97FB-18D0-A2E8D218E98F}"/>
              </a:ext>
            </a:extLst>
          </p:cNvPr>
          <p:cNvGrpSpPr/>
          <p:nvPr/>
        </p:nvGrpSpPr>
        <p:grpSpPr>
          <a:xfrm>
            <a:off x="3511934" y="2052374"/>
            <a:ext cx="660600" cy="648720"/>
            <a:chOff x="3511934" y="2052374"/>
            <a:chExt cx="660600" cy="648720"/>
          </a:xfrm>
        </p:grpSpPr>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70D63D9C-22A2-D3FC-C433-77D1FBD0A520}"/>
                    </a:ext>
                  </a:extLst>
                </p14:cNvPr>
                <p14:cNvContentPartPr/>
                <p14:nvPr/>
              </p14:nvContentPartPr>
              <p14:xfrm>
                <a:off x="3526334" y="2075774"/>
                <a:ext cx="646200" cy="625320"/>
              </p14:xfrm>
            </p:contentPart>
          </mc:Choice>
          <mc:Fallback xmlns="">
            <p:pic>
              <p:nvPicPr>
                <p:cNvPr id="10" name="墨迹 9">
                  <a:extLst>
                    <a:ext uri="{FF2B5EF4-FFF2-40B4-BE49-F238E27FC236}">
                      <a16:creationId xmlns:a16="http://schemas.microsoft.com/office/drawing/2014/main" id="{70D63D9C-22A2-D3FC-C433-77D1FBD0A520}"/>
                    </a:ext>
                  </a:extLst>
                </p:cNvPr>
                <p:cNvPicPr/>
                <p:nvPr/>
              </p:nvPicPr>
              <p:blipFill>
                <a:blip r:embed="rId9"/>
                <a:stretch>
                  <a:fillRect/>
                </a:stretch>
              </p:blipFill>
              <p:spPr>
                <a:xfrm>
                  <a:off x="3520214" y="2069654"/>
                  <a:ext cx="65844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40E14303-F8AF-1136-3A72-633978665822}"/>
                    </a:ext>
                  </a:extLst>
                </p14:cNvPr>
                <p14:cNvContentPartPr/>
                <p14:nvPr/>
              </p14:nvContentPartPr>
              <p14:xfrm>
                <a:off x="3511934" y="2052374"/>
                <a:ext cx="142560" cy="6840"/>
              </p14:xfrm>
            </p:contentPart>
          </mc:Choice>
          <mc:Fallback xmlns="">
            <p:pic>
              <p:nvPicPr>
                <p:cNvPr id="11" name="墨迹 10">
                  <a:extLst>
                    <a:ext uri="{FF2B5EF4-FFF2-40B4-BE49-F238E27FC236}">
                      <a16:creationId xmlns:a16="http://schemas.microsoft.com/office/drawing/2014/main" id="{40E14303-F8AF-1136-3A72-633978665822}"/>
                    </a:ext>
                  </a:extLst>
                </p:cNvPr>
                <p:cNvPicPr/>
                <p:nvPr/>
              </p:nvPicPr>
              <p:blipFill>
                <a:blip r:embed="rId11"/>
                <a:stretch>
                  <a:fillRect/>
                </a:stretch>
              </p:blipFill>
              <p:spPr>
                <a:xfrm>
                  <a:off x="3505814" y="2046254"/>
                  <a:ext cx="154800" cy="19080"/>
                </a:xfrm>
                <a:prstGeom prst="rect">
                  <a:avLst/>
                </a:prstGeom>
              </p:spPr>
            </p:pic>
          </mc:Fallback>
        </mc:AlternateContent>
      </p:grpSp>
      <p:grpSp>
        <p:nvGrpSpPr>
          <p:cNvPr id="16" name="组合 15">
            <a:extLst>
              <a:ext uri="{FF2B5EF4-FFF2-40B4-BE49-F238E27FC236}">
                <a16:creationId xmlns:a16="http://schemas.microsoft.com/office/drawing/2014/main" id="{2A9E9A3C-F806-4BCE-32EC-03390AC815C0}"/>
              </a:ext>
            </a:extLst>
          </p:cNvPr>
          <p:cNvGrpSpPr/>
          <p:nvPr/>
        </p:nvGrpSpPr>
        <p:grpSpPr>
          <a:xfrm>
            <a:off x="3960134" y="3875054"/>
            <a:ext cx="781200" cy="1489680"/>
            <a:chOff x="3960134" y="3875054"/>
            <a:chExt cx="781200" cy="1489680"/>
          </a:xfrm>
        </p:grpSpPr>
        <mc:AlternateContent xmlns:mc="http://schemas.openxmlformats.org/markup-compatibility/2006" xmlns:p14="http://schemas.microsoft.com/office/powerpoint/2010/main">
          <mc:Choice Requires="p14">
            <p:contentPart p14:bwMode="auto" r:id="rId12">
              <p14:nvContentPartPr>
                <p14:cNvPr id="13" name="墨迹 12">
                  <a:extLst>
                    <a:ext uri="{FF2B5EF4-FFF2-40B4-BE49-F238E27FC236}">
                      <a16:creationId xmlns:a16="http://schemas.microsoft.com/office/drawing/2014/main" id="{1CCAFB2F-E431-F449-457F-367E46F194CA}"/>
                    </a:ext>
                  </a:extLst>
                </p14:cNvPr>
                <p14:cNvContentPartPr/>
                <p14:nvPr/>
              </p14:nvContentPartPr>
              <p14:xfrm>
                <a:off x="3960134" y="4599734"/>
                <a:ext cx="85320" cy="765000"/>
              </p14:xfrm>
            </p:contentPart>
          </mc:Choice>
          <mc:Fallback xmlns="">
            <p:pic>
              <p:nvPicPr>
                <p:cNvPr id="13" name="墨迹 12">
                  <a:extLst>
                    <a:ext uri="{FF2B5EF4-FFF2-40B4-BE49-F238E27FC236}">
                      <a16:creationId xmlns:a16="http://schemas.microsoft.com/office/drawing/2014/main" id="{1CCAFB2F-E431-F449-457F-367E46F194CA}"/>
                    </a:ext>
                  </a:extLst>
                </p:cNvPr>
                <p:cNvPicPr/>
                <p:nvPr/>
              </p:nvPicPr>
              <p:blipFill>
                <a:blip r:embed="rId13"/>
                <a:stretch>
                  <a:fillRect/>
                </a:stretch>
              </p:blipFill>
              <p:spPr>
                <a:xfrm>
                  <a:off x="3954014" y="4593614"/>
                  <a:ext cx="9756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a:extLst>
                    <a:ext uri="{FF2B5EF4-FFF2-40B4-BE49-F238E27FC236}">
                      <a16:creationId xmlns:a16="http://schemas.microsoft.com/office/drawing/2014/main" id="{750953DD-AB74-7578-E3DF-F9C0E946C3A0}"/>
                    </a:ext>
                  </a:extLst>
                </p14:cNvPr>
                <p14:cNvContentPartPr/>
                <p14:nvPr/>
              </p14:nvContentPartPr>
              <p14:xfrm>
                <a:off x="4159934" y="3887294"/>
                <a:ext cx="533520" cy="1132560"/>
              </p14:xfrm>
            </p:contentPart>
          </mc:Choice>
          <mc:Fallback xmlns="">
            <p:pic>
              <p:nvPicPr>
                <p:cNvPr id="14" name="墨迹 13">
                  <a:extLst>
                    <a:ext uri="{FF2B5EF4-FFF2-40B4-BE49-F238E27FC236}">
                      <a16:creationId xmlns:a16="http://schemas.microsoft.com/office/drawing/2014/main" id="{750953DD-AB74-7578-E3DF-F9C0E946C3A0}"/>
                    </a:ext>
                  </a:extLst>
                </p:cNvPr>
                <p:cNvPicPr/>
                <p:nvPr/>
              </p:nvPicPr>
              <p:blipFill>
                <a:blip r:embed="rId15"/>
                <a:stretch>
                  <a:fillRect/>
                </a:stretch>
              </p:blipFill>
              <p:spPr>
                <a:xfrm>
                  <a:off x="4153814" y="3881174"/>
                  <a:ext cx="545760" cy="114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墨迹 14">
                  <a:extLst>
                    <a:ext uri="{FF2B5EF4-FFF2-40B4-BE49-F238E27FC236}">
                      <a16:creationId xmlns:a16="http://schemas.microsoft.com/office/drawing/2014/main" id="{1AB4FCE6-AA8D-526F-4383-58BD79003AF6}"/>
                    </a:ext>
                  </a:extLst>
                </p14:cNvPr>
                <p14:cNvContentPartPr/>
                <p14:nvPr/>
              </p14:nvContentPartPr>
              <p14:xfrm>
                <a:off x="4729094" y="3875054"/>
                <a:ext cx="12240" cy="172800"/>
              </p14:xfrm>
            </p:contentPart>
          </mc:Choice>
          <mc:Fallback xmlns="">
            <p:pic>
              <p:nvPicPr>
                <p:cNvPr id="15" name="墨迹 14">
                  <a:extLst>
                    <a:ext uri="{FF2B5EF4-FFF2-40B4-BE49-F238E27FC236}">
                      <a16:creationId xmlns:a16="http://schemas.microsoft.com/office/drawing/2014/main" id="{1AB4FCE6-AA8D-526F-4383-58BD79003AF6}"/>
                    </a:ext>
                  </a:extLst>
                </p:cNvPr>
                <p:cNvPicPr/>
                <p:nvPr/>
              </p:nvPicPr>
              <p:blipFill>
                <a:blip r:embed="rId17"/>
                <a:stretch>
                  <a:fillRect/>
                </a:stretch>
              </p:blipFill>
              <p:spPr>
                <a:xfrm>
                  <a:off x="4722974" y="3868934"/>
                  <a:ext cx="24480" cy="18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47CD2ADF-E59B-44C3-45A2-B45A01DE821B}"/>
                  </a:ext>
                </a:extLst>
              </p14:cNvPr>
              <p14:cNvContentPartPr/>
              <p14:nvPr/>
            </p14:nvContentPartPr>
            <p14:xfrm>
              <a:off x="6767774" y="4450694"/>
              <a:ext cx="136440" cy="971640"/>
            </p14:xfrm>
          </p:contentPart>
        </mc:Choice>
        <mc:Fallback xmlns="">
          <p:pic>
            <p:nvPicPr>
              <p:cNvPr id="17" name="墨迹 16">
                <a:extLst>
                  <a:ext uri="{FF2B5EF4-FFF2-40B4-BE49-F238E27FC236}">
                    <a16:creationId xmlns:a16="http://schemas.microsoft.com/office/drawing/2014/main" id="{47CD2ADF-E59B-44C3-45A2-B45A01DE821B}"/>
                  </a:ext>
                </a:extLst>
              </p:cNvPr>
              <p:cNvPicPr/>
              <p:nvPr/>
            </p:nvPicPr>
            <p:blipFill>
              <a:blip r:embed="rId19"/>
              <a:stretch>
                <a:fillRect/>
              </a:stretch>
            </p:blipFill>
            <p:spPr>
              <a:xfrm>
                <a:off x="6761654" y="4444574"/>
                <a:ext cx="148680" cy="983880"/>
              </a:xfrm>
              <a:prstGeom prst="rect">
                <a:avLst/>
              </a:prstGeom>
            </p:spPr>
          </p:pic>
        </mc:Fallback>
      </mc:AlternateContent>
      <p:grpSp>
        <p:nvGrpSpPr>
          <p:cNvPr id="26" name="组合 25">
            <a:extLst>
              <a:ext uri="{FF2B5EF4-FFF2-40B4-BE49-F238E27FC236}">
                <a16:creationId xmlns:a16="http://schemas.microsoft.com/office/drawing/2014/main" id="{79B24D2E-1E9A-8E15-0141-B6A79CD8B276}"/>
              </a:ext>
            </a:extLst>
          </p:cNvPr>
          <p:cNvGrpSpPr/>
          <p:nvPr/>
        </p:nvGrpSpPr>
        <p:grpSpPr>
          <a:xfrm>
            <a:off x="5734214" y="3785774"/>
            <a:ext cx="2480760" cy="1736280"/>
            <a:chOff x="5734214" y="3785774"/>
            <a:chExt cx="2480760" cy="1736280"/>
          </a:xfrm>
        </p:grpSpPr>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E0876AF7-0F10-A6CF-8F29-11DF7CD6B688}"/>
                    </a:ext>
                  </a:extLst>
                </p14:cNvPr>
                <p14:cNvContentPartPr/>
                <p14:nvPr/>
              </p14:nvContentPartPr>
              <p14:xfrm>
                <a:off x="8175014" y="5161334"/>
                <a:ext cx="39960" cy="360720"/>
              </p14:xfrm>
            </p:contentPart>
          </mc:Choice>
          <mc:Fallback xmlns="">
            <p:pic>
              <p:nvPicPr>
                <p:cNvPr id="18" name="墨迹 17">
                  <a:extLst>
                    <a:ext uri="{FF2B5EF4-FFF2-40B4-BE49-F238E27FC236}">
                      <a16:creationId xmlns:a16="http://schemas.microsoft.com/office/drawing/2014/main" id="{E0876AF7-0F10-A6CF-8F29-11DF7CD6B688}"/>
                    </a:ext>
                  </a:extLst>
                </p:cNvPr>
                <p:cNvPicPr/>
                <p:nvPr/>
              </p:nvPicPr>
              <p:blipFill>
                <a:blip r:embed="rId21"/>
                <a:stretch>
                  <a:fillRect/>
                </a:stretch>
              </p:blipFill>
              <p:spPr>
                <a:xfrm>
                  <a:off x="8168894" y="5155214"/>
                  <a:ext cx="5220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457CD591-9768-096E-3562-3BA89748B535}"/>
                    </a:ext>
                  </a:extLst>
                </p14:cNvPr>
                <p14:cNvContentPartPr/>
                <p14:nvPr/>
              </p14:nvContentPartPr>
              <p14:xfrm>
                <a:off x="5773094" y="3850214"/>
                <a:ext cx="658080" cy="595080"/>
              </p14:xfrm>
            </p:contentPart>
          </mc:Choice>
          <mc:Fallback xmlns="">
            <p:pic>
              <p:nvPicPr>
                <p:cNvPr id="19" name="墨迹 18">
                  <a:extLst>
                    <a:ext uri="{FF2B5EF4-FFF2-40B4-BE49-F238E27FC236}">
                      <a16:creationId xmlns:a16="http://schemas.microsoft.com/office/drawing/2014/main" id="{457CD591-9768-096E-3562-3BA89748B535}"/>
                    </a:ext>
                  </a:extLst>
                </p:cNvPr>
                <p:cNvPicPr/>
                <p:nvPr/>
              </p:nvPicPr>
              <p:blipFill>
                <a:blip r:embed="rId23"/>
                <a:stretch>
                  <a:fillRect/>
                </a:stretch>
              </p:blipFill>
              <p:spPr>
                <a:xfrm>
                  <a:off x="5766974" y="3844094"/>
                  <a:ext cx="67032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07F0E74F-CE29-4B2F-FC24-B847B184BEDB}"/>
                    </a:ext>
                  </a:extLst>
                </p14:cNvPr>
                <p14:cNvContentPartPr/>
                <p14:nvPr/>
              </p14:nvContentPartPr>
              <p14:xfrm>
                <a:off x="5734214" y="3850934"/>
                <a:ext cx="32400" cy="154440"/>
              </p14:xfrm>
            </p:contentPart>
          </mc:Choice>
          <mc:Fallback xmlns="">
            <p:pic>
              <p:nvPicPr>
                <p:cNvPr id="20" name="墨迹 19">
                  <a:extLst>
                    <a:ext uri="{FF2B5EF4-FFF2-40B4-BE49-F238E27FC236}">
                      <a16:creationId xmlns:a16="http://schemas.microsoft.com/office/drawing/2014/main" id="{07F0E74F-CE29-4B2F-FC24-B847B184BEDB}"/>
                    </a:ext>
                  </a:extLst>
                </p:cNvPr>
                <p:cNvPicPr/>
                <p:nvPr/>
              </p:nvPicPr>
              <p:blipFill>
                <a:blip r:embed="rId25"/>
                <a:stretch>
                  <a:fillRect/>
                </a:stretch>
              </p:blipFill>
              <p:spPr>
                <a:xfrm>
                  <a:off x="5728094" y="3844814"/>
                  <a:ext cx="44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950F152F-C941-DB55-492F-3E8887F201DC}"/>
                    </a:ext>
                  </a:extLst>
                </p14:cNvPr>
                <p14:cNvContentPartPr/>
                <p14:nvPr/>
              </p14:nvContentPartPr>
              <p14:xfrm>
                <a:off x="5782814" y="3857414"/>
                <a:ext cx="142200" cy="18360"/>
              </p14:xfrm>
            </p:contentPart>
          </mc:Choice>
          <mc:Fallback xmlns="">
            <p:pic>
              <p:nvPicPr>
                <p:cNvPr id="21" name="墨迹 20">
                  <a:extLst>
                    <a:ext uri="{FF2B5EF4-FFF2-40B4-BE49-F238E27FC236}">
                      <a16:creationId xmlns:a16="http://schemas.microsoft.com/office/drawing/2014/main" id="{950F152F-C941-DB55-492F-3E8887F201DC}"/>
                    </a:ext>
                  </a:extLst>
                </p:cNvPr>
                <p:cNvPicPr/>
                <p:nvPr/>
              </p:nvPicPr>
              <p:blipFill>
                <a:blip r:embed="rId27"/>
                <a:stretch>
                  <a:fillRect/>
                </a:stretch>
              </p:blipFill>
              <p:spPr>
                <a:xfrm>
                  <a:off x="5776694" y="3851294"/>
                  <a:ext cx="154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墨迹 22">
                  <a:extLst>
                    <a:ext uri="{FF2B5EF4-FFF2-40B4-BE49-F238E27FC236}">
                      <a16:creationId xmlns:a16="http://schemas.microsoft.com/office/drawing/2014/main" id="{7A51323A-50D9-1C5D-0258-E024516370B2}"/>
                    </a:ext>
                  </a:extLst>
                </p14:cNvPr>
                <p14:cNvContentPartPr/>
                <p14:nvPr/>
              </p14:nvContentPartPr>
              <p14:xfrm>
                <a:off x="6987014" y="3963614"/>
                <a:ext cx="764640" cy="880920"/>
              </p14:xfrm>
            </p:contentPart>
          </mc:Choice>
          <mc:Fallback xmlns="">
            <p:pic>
              <p:nvPicPr>
                <p:cNvPr id="23" name="墨迹 22">
                  <a:extLst>
                    <a:ext uri="{FF2B5EF4-FFF2-40B4-BE49-F238E27FC236}">
                      <a16:creationId xmlns:a16="http://schemas.microsoft.com/office/drawing/2014/main" id="{7A51323A-50D9-1C5D-0258-E024516370B2}"/>
                    </a:ext>
                  </a:extLst>
                </p:cNvPr>
                <p:cNvPicPr/>
                <p:nvPr/>
              </p:nvPicPr>
              <p:blipFill>
                <a:blip r:embed="rId29"/>
                <a:stretch>
                  <a:fillRect/>
                </a:stretch>
              </p:blipFill>
              <p:spPr>
                <a:xfrm>
                  <a:off x="6980894" y="3957494"/>
                  <a:ext cx="77688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墨迹 23">
                  <a:extLst>
                    <a:ext uri="{FF2B5EF4-FFF2-40B4-BE49-F238E27FC236}">
                      <a16:creationId xmlns:a16="http://schemas.microsoft.com/office/drawing/2014/main" id="{721D3395-F7BA-D45F-53B0-244459597B45}"/>
                    </a:ext>
                  </a:extLst>
                </p14:cNvPr>
                <p14:cNvContentPartPr/>
                <p14:nvPr/>
              </p14:nvContentPartPr>
              <p14:xfrm>
                <a:off x="6749414" y="3850574"/>
                <a:ext cx="250920" cy="134280"/>
              </p14:xfrm>
            </p:contentPart>
          </mc:Choice>
          <mc:Fallback xmlns="">
            <p:pic>
              <p:nvPicPr>
                <p:cNvPr id="24" name="墨迹 23">
                  <a:extLst>
                    <a:ext uri="{FF2B5EF4-FFF2-40B4-BE49-F238E27FC236}">
                      <a16:creationId xmlns:a16="http://schemas.microsoft.com/office/drawing/2014/main" id="{721D3395-F7BA-D45F-53B0-244459597B45}"/>
                    </a:ext>
                  </a:extLst>
                </p:cNvPr>
                <p:cNvPicPr/>
                <p:nvPr/>
              </p:nvPicPr>
              <p:blipFill>
                <a:blip r:embed="rId31"/>
                <a:stretch>
                  <a:fillRect/>
                </a:stretch>
              </p:blipFill>
              <p:spPr>
                <a:xfrm>
                  <a:off x="6743294" y="3844454"/>
                  <a:ext cx="263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C17CB4DB-CF31-2D25-3F06-7DE600604024}"/>
                    </a:ext>
                  </a:extLst>
                </p14:cNvPr>
                <p14:cNvContentPartPr/>
                <p14:nvPr/>
              </p14:nvContentPartPr>
              <p14:xfrm>
                <a:off x="6648254" y="3785774"/>
                <a:ext cx="122400" cy="194040"/>
              </p14:xfrm>
            </p:contentPart>
          </mc:Choice>
          <mc:Fallback xmlns="">
            <p:pic>
              <p:nvPicPr>
                <p:cNvPr id="25" name="墨迹 24">
                  <a:extLst>
                    <a:ext uri="{FF2B5EF4-FFF2-40B4-BE49-F238E27FC236}">
                      <a16:creationId xmlns:a16="http://schemas.microsoft.com/office/drawing/2014/main" id="{C17CB4DB-CF31-2D25-3F06-7DE600604024}"/>
                    </a:ext>
                  </a:extLst>
                </p:cNvPr>
                <p:cNvPicPr/>
                <p:nvPr/>
              </p:nvPicPr>
              <p:blipFill>
                <a:blip r:embed="rId33"/>
                <a:stretch>
                  <a:fillRect/>
                </a:stretch>
              </p:blipFill>
              <p:spPr>
                <a:xfrm>
                  <a:off x="6642134" y="3779654"/>
                  <a:ext cx="134640" cy="206280"/>
                </a:xfrm>
                <a:prstGeom prst="rect">
                  <a:avLst/>
                </a:prstGeom>
              </p:spPr>
            </p:pic>
          </mc:Fallback>
        </mc:AlternateContent>
      </p:grpSp>
      <p:sp>
        <p:nvSpPr>
          <p:cNvPr id="27" name="矩形 26">
            <a:extLst>
              <a:ext uri="{FF2B5EF4-FFF2-40B4-BE49-F238E27FC236}">
                <a16:creationId xmlns:a16="http://schemas.microsoft.com/office/drawing/2014/main" id="{9289842C-C127-89DD-9B32-CDC28BB63C2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5BD431F7-91BE-B73C-E9AF-AAFDB5EF6FD2}"/>
              </a:ext>
            </a:extLst>
          </p:cNvPr>
          <p:cNvPicPr>
            <a:picLocks noChangeAspect="1"/>
          </p:cNvPicPr>
          <p:nvPr/>
        </p:nvPicPr>
        <p:blipFill>
          <a:blip r:embed="rId3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18933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E65B2B-4D02-678B-0A83-CA55331212ED}"/>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pic>
        <p:nvPicPr>
          <p:cNvPr id="4" name="图片 3">
            <a:extLst>
              <a:ext uri="{FF2B5EF4-FFF2-40B4-BE49-F238E27FC236}">
                <a16:creationId xmlns:a16="http://schemas.microsoft.com/office/drawing/2014/main" id="{A4BD346F-9DE4-2ED0-2D3F-85218C720747}"/>
              </a:ext>
            </a:extLst>
          </p:cNvPr>
          <p:cNvPicPr>
            <a:picLocks noChangeAspect="1"/>
          </p:cNvPicPr>
          <p:nvPr/>
        </p:nvPicPr>
        <p:blipFill>
          <a:blip r:embed="rId2"/>
          <a:stretch>
            <a:fillRect/>
          </a:stretch>
        </p:blipFill>
        <p:spPr>
          <a:xfrm>
            <a:off x="190034" y="1299351"/>
            <a:ext cx="5685947" cy="3315039"/>
          </a:xfrm>
          <a:prstGeom prst="rect">
            <a:avLst/>
          </a:prstGeom>
        </p:spPr>
      </p:pic>
      <p:sp>
        <p:nvSpPr>
          <p:cNvPr id="5" name="矩形 4">
            <a:extLst>
              <a:ext uri="{FF2B5EF4-FFF2-40B4-BE49-F238E27FC236}">
                <a16:creationId xmlns:a16="http://schemas.microsoft.com/office/drawing/2014/main" id="{8E7318E4-7781-9DD3-3BC4-50E1066190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3F9FF35D-05E3-AF1D-F453-D10FF633FF07}"/>
              </a:ext>
            </a:extLst>
          </p:cNvPr>
          <p:cNvPicPr>
            <a:picLocks noChangeAspect="1"/>
          </p:cNvPicPr>
          <p:nvPr/>
        </p:nvPicPr>
        <p:blipFill>
          <a:blip r:embed="rId3"/>
          <a:stretch>
            <a:fillRect/>
          </a:stretch>
        </p:blipFill>
        <p:spPr>
          <a:xfrm>
            <a:off x="5782703" y="1299351"/>
            <a:ext cx="6409296" cy="4350551"/>
          </a:xfrm>
          <a:prstGeom prst="rect">
            <a:avLst/>
          </a:prstGeom>
        </p:spPr>
      </p:pic>
      <p:pic>
        <p:nvPicPr>
          <p:cNvPr id="9" name="图片 8">
            <a:extLst>
              <a:ext uri="{FF2B5EF4-FFF2-40B4-BE49-F238E27FC236}">
                <a16:creationId xmlns:a16="http://schemas.microsoft.com/office/drawing/2014/main" id="{99B42D9C-4C76-E5B9-540A-DB6D5BA6589E}"/>
              </a:ext>
            </a:extLst>
          </p:cNvPr>
          <p:cNvPicPr>
            <a:picLocks noChangeAspect="1"/>
          </p:cNvPicPr>
          <p:nvPr/>
        </p:nvPicPr>
        <p:blipFill>
          <a:blip r:embed="rId4"/>
          <a:stretch>
            <a:fillRect/>
          </a:stretch>
        </p:blipFill>
        <p:spPr>
          <a:xfrm>
            <a:off x="220551" y="4614390"/>
            <a:ext cx="5640123" cy="1035512"/>
          </a:xfrm>
          <a:prstGeom prst="rect">
            <a:avLst/>
          </a:prstGeom>
        </p:spPr>
      </p:pic>
      <p:pic>
        <p:nvPicPr>
          <p:cNvPr id="10" name="图片 9">
            <a:extLst>
              <a:ext uri="{FF2B5EF4-FFF2-40B4-BE49-F238E27FC236}">
                <a16:creationId xmlns:a16="http://schemas.microsoft.com/office/drawing/2014/main" id="{3B25A41B-AAA5-1AF8-A197-FF8A2190506E}"/>
              </a:ext>
            </a:extLst>
          </p:cNvPr>
          <p:cNvPicPr>
            <a:picLocks noChangeAspect="1"/>
          </p:cNvPicPr>
          <p:nvPr/>
        </p:nvPicPr>
        <p:blipFill>
          <a:blip r:embed="rId5"/>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336520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E364B8-BABD-AB41-EFE0-8C47A9F8210F}"/>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9799D548-954F-1760-C059-928BD5BBEC7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638273-AA9A-0283-7AB2-70DFC79669DB}"/>
              </a:ext>
            </a:extLst>
          </p:cNvPr>
          <p:cNvPicPr>
            <a:picLocks noChangeAspect="1"/>
          </p:cNvPicPr>
          <p:nvPr/>
        </p:nvPicPr>
        <p:blipFill>
          <a:blip r:embed="rId2"/>
          <a:stretch>
            <a:fillRect/>
          </a:stretch>
        </p:blipFill>
        <p:spPr>
          <a:xfrm>
            <a:off x="2343292" y="1111729"/>
            <a:ext cx="7505416" cy="2226710"/>
          </a:xfrm>
          <a:prstGeom prst="rect">
            <a:avLst/>
          </a:prstGeom>
        </p:spPr>
      </p:pic>
      <p:pic>
        <p:nvPicPr>
          <p:cNvPr id="10" name="图片 9">
            <a:extLst>
              <a:ext uri="{FF2B5EF4-FFF2-40B4-BE49-F238E27FC236}">
                <a16:creationId xmlns:a16="http://schemas.microsoft.com/office/drawing/2014/main" id="{A56C9F7B-F33D-B79E-E31B-E62E2146A1E5}"/>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66668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A5637F-194A-602C-FF1B-579C718E66ED}"/>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4" name="图片 3">
            <a:extLst>
              <a:ext uri="{FF2B5EF4-FFF2-40B4-BE49-F238E27FC236}">
                <a16:creationId xmlns:a16="http://schemas.microsoft.com/office/drawing/2014/main" id="{61782CEB-9F65-A94B-CE75-0A4E5F313B53}"/>
              </a:ext>
            </a:extLst>
          </p:cNvPr>
          <p:cNvPicPr>
            <a:picLocks noChangeAspect="1"/>
          </p:cNvPicPr>
          <p:nvPr/>
        </p:nvPicPr>
        <p:blipFill>
          <a:blip r:embed="rId2"/>
          <a:stretch>
            <a:fillRect/>
          </a:stretch>
        </p:blipFill>
        <p:spPr>
          <a:xfrm>
            <a:off x="1402106" y="587396"/>
            <a:ext cx="8580094" cy="3875604"/>
          </a:xfrm>
          <a:prstGeom prst="rect">
            <a:avLst/>
          </a:prstGeom>
        </p:spPr>
      </p:pic>
      <p:sp>
        <p:nvSpPr>
          <p:cNvPr id="6" name="文本框 5">
            <a:extLst>
              <a:ext uri="{FF2B5EF4-FFF2-40B4-BE49-F238E27FC236}">
                <a16:creationId xmlns:a16="http://schemas.microsoft.com/office/drawing/2014/main" id="{2226E091-4245-8130-A009-1C94D068CA34}"/>
              </a:ext>
            </a:extLst>
          </p:cNvPr>
          <p:cNvSpPr txBox="1"/>
          <p:nvPr/>
        </p:nvSpPr>
        <p:spPr>
          <a:xfrm>
            <a:off x="2441931" y="4654312"/>
            <a:ext cx="7016961" cy="923330"/>
          </a:xfrm>
          <a:prstGeom prst="rect">
            <a:avLst/>
          </a:prstGeom>
          <a:noFill/>
        </p:spPr>
        <p:txBody>
          <a:bodyPr wrap="square">
            <a:spAutoFit/>
          </a:bodyPr>
          <a:lstStyle/>
          <a:p>
            <a:pPr marL="285750" indent="-285750">
              <a:buFont typeface="Wingdings" panose="05000000000000000000" pitchFamily="2" charset="2"/>
              <a:buChar char="Ø"/>
            </a:pPr>
            <a:r>
              <a:rPr lang="en-US" altLang="zh-CN" dirty="0"/>
              <a:t>Generator</a:t>
            </a:r>
            <a:r>
              <a:rPr lang="zh-CN" altLang="en-US" dirty="0"/>
              <a:t>用于从稀疏点云 </a:t>
            </a:r>
            <a:r>
              <a:rPr lang="en-US" altLang="zh-CN" dirty="0"/>
              <a:t>P</a:t>
            </a:r>
            <a:r>
              <a:rPr lang="zh-CN" altLang="en-US" dirty="0"/>
              <a:t> 生成稠密点云 </a:t>
            </a:r>
            <a:r>
              <a:rPr lang="en-US" altLang="zh-CN" dirty="0"/>
              <a:t>Q</a:t>
            </a:r>
          </a:p>
          <a:p>
            <a:endParaRPr lang="en-US" altLang="zh-CN" dirty="0"/>
          </a:p>
          <a:p>
            <a:pPr marL="285750" indent="-285750">
              <a:buFont typeface="Wingdings" panose="05000000000000000000" pitchFamily="2" charset="2"/>
              <a:buChar char="Ø"/>
            </a:pPr>
            <a:r>
              <a:rPr lang="en-US" altLang="zh-CN" dirty="0"/>
              <a:t>Discriminator</a:t>
            </a:r>
            <a:r>
              <a:rPr lang="zh-CN" altLang="en-US" dirty="0"/>
              <a:t>用于分区真实稠密点云和</a:t>
            </a:r>
            <a:r>
              <a:rPr lang="en-US" altLang="zh-CN" dirty="0"/>
              <a:t>generator</a:t>
            </a:r>
            <a:r>
              <a:rPr lang="zh-CN" altLang="en-US" dirty="0"/>
              <a:t>生成的点云</a:t>
            </a:r>
          </a:p>
        </p:txBody>
      </p:sp>
      <p:sp>
        <p:nvSpPr>
          <p:cNvPr id="7" name="矩形 6">
            <a:extLst>
              <a:ext uri="{FF2B5EF4-FFF2-40B4-BE49-F238E27FC236}">
                <a16:creationId xmlns:a16="http://schemas.microsoft.com/office/drawing/2014/main" id="{F143A1F9-45AB-D8DA-E366-DCDC4036676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BD9CEE67-FD19-0190-CC08-DACAC8A9F114}"/>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9" name="图片 8">
            <a:extLst>
              <a:ext uri="{FF2B5EF4-FFF2-40B4-BE49-F238E27FC236}">
                <a16:creationId xmlns:a16="http://schemas.microsoft.com/office/drawing/2014/main" id="{2F5A8B11-8CE4-A270-2C6B-7596071F2E2C}"/>
              </a:ext>
            </a:extLst>
          </p:cNvPr>
          <p:cNvPicPr>
            <a:picLocks noChangeAspect="1"/>
          </p:cNvPicPr>
          <p:nvPr/>
        </p:nvPicPr>
        <p:blipFill>
          <a:blip r:embed="rId4"/>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230461D9-9CA5-F9FF-6F12-1D3F3825D805}"/>
              </a:ext>
            </a:extLst>
          </p:cNvPr>
          <p:cNvSpPr txBox="1"/>
          <p:nvPr/>
        </p:nvSpPr>
        <p:spPr>
          <a:xfrm>
            <a:off x="817688" y="168930"/>
            <a:ext cx="1531895" cy="369332"/>
          </a:xfrm>
          <a:prstGeom prst="rect">
            <a:avLst/>
          </a:prstGeom>
          <a:noFill/>
        </p:spPr>
        <p:txBody>
          <a:bodyPr wrap="square" rtlCol="0">
            <a:spAutoFit/>
          </a:bodyPr>
          <a:lstStyle/>
          <a:p>
            <a:r>
              <a:rPr lang="en-US" altLang="zh-CN" dirty="0"/>
              <a:t>Framework</a:t>
            </a:r>
            <a:endParaRPr lang="zh-CN" altLang="en-US" dirty="0"/>
          </a:p>
        </p:txBody>
      </p:sp>
    </p:spTree>
    <p:extLst>
      <p:ext uri="{BB962C8B-B14F-4D97-AF65-F5344CB8AC3E}">
        <p14:creationId xmlns:p14="http://schemas.microsoft.com/office/powerpoint/2010/main" val="212963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6BC3DD9-51DF-308C-80A5-6236FABE7506}"/>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5" name="矩形 4">
            <a:extLst>
              <a:ext uri="{FF2B5EF4-FFF2-40B4-BE49-F238E27FC236}">
                <a16:creationId xmlns:a16="http://schemas.microsoft.com/office/drawing/2014/main" id="{38B80A24-B020-8F53-69D8-50BD1D55C2B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91C9A197-91EC-B6E0-C6DF-0E88F6BC7C47}"/>
              </a:ext>
            </a:extLst>
          </p:cNvPr>
          <p:cNvPicPr>
            <a:picLocks noChangeAspect="1"/>
          </p:cNvPicPr>
          <p:nvPr/>
        </p:nvPicPr>
        <p:blipFill>
          <a:blip r:embed="rId2"/>
          <a:stretch>
            <a:fillRect/>
          </a:stretch>
        </p:blipFill>
        <p:spPr>
          <a:xfrm>
            <a:off x="5245989" y="415029"/>
            <a:ext cx="6447430" cy="1400043"/>
          </a:xfrm>
          <a:prstGeom prst="rect">
            <a:avLst/>
          </a:prstGeom>
        </p:spPr>
      </p:pic>
      <p:pic>
        <p:nvPicPr>
          <p:cNvPr id="8" name="图片 7">
            <a:extLst>
              <a:ext uri="{FF2B5EF4-FFF2-40B4-BE49-F238E27FC236}">
                <a16:creationId xmlns:a16="http://schemas.microsoft.com/office/drawing/2014/main" id="{24D1A2CB-806F-F54F-5A24-0C2D2CC6F133}"/>
              </a:ext>
            </a:extLst>
          </p:cNvPr>
          <p:cNvPicPr>
            <a:picLocks noChangeAspect="1"/>
          </p:cNvPicPr>
          <p:nvPr/>
        </p:nvPicPr>
        <p:blipFill>
          <a:blip r:embed="rId3"/>
          <a:stretch>
            <a:fillRect/>
          </a:stretch>
        </p:blipFill>
        <p:spPr>
          <a:xfrm>
            <a:off x="367774" y="2999"/>
            <a:ext cx="4730993" cy="6852002"/>
          </a:xfrm>
          <a:prstGeom prst="rect">
            <a:avLst/>
          </a:prstGeom>
        </p:spPr>
      </p:pic>
      <p:grpSp>
        <p:nvGrpSpPr>
          <p:cNvPr id="12" name="组合 11">
            <a:extLst>
              <a:ext uri="{FF2B5EF4-FFF2-40B4-BE49-F238E27FC236}">
                <a16:creationId xmlns:a16="http://schemas.microsoft.com/office/drawing/2014/main" id="{EB5935C0-EBC5-B33F-2E4D-EA61695E5D46}"/>
              </a:ext>
            </a:extLst>
          </p:cNvPr>
          <p:cNvGrpSpPr/>
          <p:nvPr/>
        </p:nvGrpSpPr>
        <p:grpSpPr>
          <a:xfrm>
            <a:off x="2365694" y="2475734"/>
            <a:ext cx="3643920" cy="494640"/>
            <a:chOff x="2365694" y="2475734"/>
            <a:chExt cx="3643920" cy="494640"/>
          </a:xfrm>
        </p:grpSpPr>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6141A269-5E1F-9C0B-F6A9-ADF1995ECF83}"/>
                    </a:ext>
                  </a:extLst>
                </p14:cNvPr>
                <p14:cNvContentPartPr/>
                <p14:nvPr/>
              </p14:nvContentPartPr>
              <p14:xfrm>
                <a:off x="2365694" y="2475734"/>
                <a:ext cx="904320" cy="494640"/>
              </p14:xfrm>
            </p:contentPart>
          </mc:Choice>
          <mc:Fallback>
            <p:pic>
              <p:nvPicPr>
                <p:cNvPr id="9" name="墨迹 8">
                  <a:extLst>
                    <a:ext uri="{FF2B5EF4-FFF2-40B4-BE49-F238E27FC236}">
                      <a16:creationId xmlns:a16="http://schemas.microsoft.com/office/drawing/2014/main" id="{6141A269-5E1F-9C0B-F6A9-ADF1995ECF83}"/>
                    </a:ext>
                  </a:extLst>
                </p:cNvPr>
                <p:cNvPicPr/>
                <p:nvPr/>
              </p:nvPicPr>
              <p:blipFill>
                <a:blip r:embed="rId5"/>
                <a:stretch>
                  <a:fillRect/>
                </a:stretch>
              </p:blipFill>
              <p:spPr>
                <a:xfrm>
                  <a:off x="2359574" y="2469614"/>
                  <a:ext cx="91656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DA4DD682-42FC-A98B-BF31-1C7931BB5A1F}"/>
                    </a:ext>
                  </a:extLst>
                </p14:cNvPr>
                <p14:cNvContentPartPr/>
                <p14:nvPr/>
              </p14:nvContentPartPr>
              <p14:xfrm>
                <a:off x="3427334" y="2680214"/>
                <a:ext cx="2488680" cy="43200"/>
              </p14:xfrm>
            </p:contentPart>
          </mc:Choice>
          <mc:Fallback>
            <p:pic>
              <p:nvPicPr>
                <p:cNvPr id="10" name="墨迹 9">
                  <a:extLst>
                    <a:ext uri="{FF2B5EF4-FFF2-40B4-BE49-F238E27FC236}">
                      <a16:creationId xmlns:a16="http://schemas.microsoft.com/office/drawing/2014/main" id="{DA4DD682-42FC-A98B-BF31-1C7931BB5A1F}"/>
                    </a:ext>
                  </a:extLst>
                </p:cNvPr>
                <p:cNvPicPr/>
                <p:nvPr/>
              </p:nvPicPr>
              <p:blipFill>
                <a:blip r:embed="rId7"/>
                <a:stretch>
                  <a:fillRect/>
                </a:stretch>
              </p:blipFill>
              <p:spPr>
                <a:xfrm>
                  <a:off x="3421214" y="2674094"/>
                  <a:ext cx="25009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B00D68CE-3ECC-0AE1-D5B5-843B483D1FA2}"/>
                    </a:ext>
                  </a:extLst>
                </p14:cNvPr>
                <p14:cNvContentPartPr/>
                <p14:nvPr/>
              </p14:nvContentPartPr>
              <p14:xfrm>
                <a:off x="5764814" y="2615774"/>
                <a:ext cx="244800" cy="260280"/>
              </p14:xfrm>
            </p:contentPart>
          </mc:Choice>
          <mc:Fallback>
            <p:pic>
              <p:nvPicPr>
                <p:cNvPr id="11" name="墨迹 10">
                  <a:extLst>
                    <a:ext uri="{FF2B5EF4-FFF2-40B4-BE49-F238E27FC236}">
                      <a16:creationId xmlns:a16="http://schemas.microsoft.com/office/drawing/2014/main" id="{B00D68CE-3ECC-0AE1-D5B5-843B483D1FA2}"/>
                    </a:ext>
                  </a:extLst>
                </p:cNvPr>
                <p:cNvPicPr/>
                <p:nvPr/>
              </p:nvPicPr>
              <p:blipFill>
                <a:blip r:embed="rId9"/>
                <a:stretch>
                  <a:fillRect/>
                </a:stretch>
              </p:blipFill>
              <p:spPr>
                <a:xfrm>
                  <a:off x="5758694" y="2609654"/>
                  <a:ext cx="257040" cy="272520"/>
                </a:xfrm>
                <a:prstGeom prst="rect">
                  <a:avLst/>
                </a:prstGeom>
              </p:spPr>
            </p:pic>
          </mc:Fallback>
        </mc:AlternateContent>
      </p:grpSp>
      <p:pic>
        <p:nvPicPr>
          <p:cNvPr id="14" name="图片 13">
            <a:extLst>
              <a:ext uri="{FF2B5EF4-FFF2-40B4-BE49-F238E27FC236}">
                <a16:creationId xmlns:a16="http://schemas.microsoft.com/office/drawing/2014/main" id="{618BCE2A-22D3-19BD-ED9E-3ED8FD1A1847}"/>
              </a:ext>
            </a:extLst>
          </p:cNvPr>
          <p:cNvPicPr>
            <a:picLocks noChangeAspect="1"/>
          </p:cNvPicPr>
          <p:nvPr/>
        </p:nvPicPr>
        <p:blipFill>
          <a:blip r:embed="rId10"/>
          <a:stretch>
            <a:fillRect/>
          </a:stretch>
        </p:blipFill>
        <p:spPr>
          <a:xfrm>
            <a:off x="6459842" y="2680214"/>
            <a:ext cx="4628813" cy="1468208"/>
          </a:xfrm>
          <a:prstGeom prst="rect">
            <a:avLst/>
          </a:prstGeom>
        </p:spPr>
      </p:pic>
    </p:spTree>
    <p:extLst>
      <p:ext uri="{BB962C8B-B14F-4D97-AF65-F5344CB8AC3E}">
        <p14:creationId xmlns:p14="http://schemas.microsoft.com/office/powerpoint/2010/main" val="113048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9164A5-289D-6F3E-A33D-C13BEE42A5F5}"/>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4" name="图片 3">
            <a:extLst>
              <a:ext uri="{FF2B5EF4-FFF2-40B4-BE49-F238E27FC236}">
                <a16:creationId xmlns:a16="http://schemas.microsoft.com/office/drawing/2014/main" id="{B7BF7952-9F0D-05DC-0723-950031A414B8}"/>
              </a:ext>
            </a:extLst>
          </p:cNvPr>
          <p:cNvPicPr>
            <a:picLocks noChangeAspect="1"/>
          </p:cNvPicPr>
          <p:nvPr/>
        </p:nvPicPr>
        <p:blipFill>
          <a:blip r:embed="rId2"/>
          <a:stretch>
            <a:fillRect/>
          </a:stretch>
        </p:blipFill>
        <p:spPr>
          <a:xfrm>
            <a:off x="224588" y="23477"/>
            <a:ext cx="4565885" cy="1511378"/>
          </a:xfrm>
          <a:prstGeom prst="rect">
            <a:avLst/>
          </a:prstGeom>
        </p:spPr>
      </p:pic>
      <p:sp>
        <p:nvSpPr>
          <p:cNvPr id="5" name="矩形 4">
            <a:extLst>
              <a:ext uri="{FF2B5EF4-FFF2-40B4-BE49-F238E27FC236}">
                <a16:creationId xmlns:a16="http://schemas.microsoft.com/office/drawing/2014/main" id="{15EFC81E-8BF3-E937-3E97-B88AA7D053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DB3BD689-DB2B-49CC-7CE1-F02D152EC679}"/>
              </a:ext>
            </a:extLst>
          </p:cNvPr>
          <p:cNvPicPr>
            <a:picLocks noChangeAspect="1"/>
          </p:cNvPicPr>
          <p:nvPr/>
        </p:nvPicPr>
        <p:blipFill>
          <a:blip r:embed="rId3"/>
          <a:stretch>
            <a:fillRect/>
          </a:stretch>
        </p:blipFill>
        <p:spPr>
          <a:xfrm>
            <a:off x="247902" y="1534855"/>
            <a:ext cx="4616688" cy="5004057"/>
          </a:xfrm>
          <a:prstGeom prst="rect">
            <a:avLst/>
          </a:prstGeom>
        </p:spPr>
      </p:pic>
      <p:sp>
        <p:nvSpPr>
          <p:cNvPr id="9" name="文本框 8">
            <a:extLst>
              <a:ext uri="{FF2B5EF4-FFF2-40B4-BE49-F238E27FC236}">
                <a16:creationId xmlns:a16="http://schemas.microsoft.com/office/drawing/2014/main" id="{67C144C8-CA18-2056-0FB7-AD43DF8F1F21}"/>
              </a:ext>
            </a:extLst>
          </p:cNvPr>
          <p:cNvSpPr txBox="1"/>
          <p:nvPr/>
        </p:nvSpPr>
        <p:spPr>
          <a:xfrm>
            <a:off x="5493970" y="666149"/>
            <a:ext cx="6094990" cy="1530291"/>
          </a:xfrm>
          <a:prstGeom prst="rect">
            <a:avLst/>
          </a:prstGeom>
          <a:noFill/>
        </p:spPr>
        <p:txBody>
          <a:bodyPr wrap="square">
            <a:spAutoFit/>
          </a:bodyPr>
          <a:lstStyle/>
          <a:p>
            <a:pPr>
              <a:lnSpc>
                <a:spcPct val="150000"/>
              </a:lnSpc>
            </a:pPr>
            <a:r>
              <a:rPr lang="zh-CN" altLang="en-US" sz="1600" dirty="0"/>
              <a:t>邻域信息通过</a:t>
            </a:r>
            <a:r>
              <a:rPr lang="en-US" altLang="zh-CN" sz="1600" dirty="0"/>
              <a:t>KNN</a:t>
            </a:r>
            <a:r>
              <a:rPr lang="zh-CN" altLang="en-US" sz="1600" dirty="0"/>
              <a:t>来收集，但这种计算方式在每层和每点上都是相当昂贵的</a:t>
            </a:r>
            <a:endParaRPr lang="en-US" altLang="zh-CN" sz="1600" dirty="0"/>
          </a:p>
          <a:p>
            <a:pPr>
              <a:lnSpc>
                <a:spcPct val="150000"/>
              </a:lnSpc>
            </a:pPr>
            <a:r>
              <a:rPr lang="zh-CN" altLang="en-US" sz="1600" dirty="0"/>
              <a:t>一个多步 </a:t>
            </a:r>
            <a:r>
              <a:rPr lang="en-US" altLang="zh-CN" sz="1600" dirty="0"/>
              <a:t>patch</a:t>
            </a:r>
            <a:r>
              <a:rPr lang="zh-CN" altLang="en-US" sz="1600" dirty="0"/>
              <a:t> 的上采样网络，其大小适应当前步骤 </a:t>
            </a:r>
            <a:r>
              <a:rPr lang="en-US" altLang="zh-CN" sz="1600" dirty="0"/>
              <a:t>Receptive Field</a:t>
            </a:r>
            <a:r>
              <a:rPr lang="zh-CN" altLang="en-US" sz="1600" dirty="0"/>
              <a:t>，</a:t>
            </a:r>
            <a:r>
              <a:rPr lang="en-US" altLang="zh-CN" sz="1600" dirty="0"/>
              <a:t>Receptive Field </a:t>
            </a:r>
            <a:r>
              <a:rPr lang="zh-CN" altLang="en-US" sz="1600" dirty="0"/>
              <a:t>范围由</a:t>
            </a:r>
            <a:r>
              <a:rPr lang="en-US" altLang="zh-CN" sz="1600" dirty="0"/>
              <a:t>KNN</a:t>
            </a:r>
            <a:r>
              <a:rPr lang="zh-CN" altLang="en-US" sz="1600" dirty="0"/>
              <a:t>大小定义</a:t>
            </a:r>
          </a:p>
        </p:txBody>
      </p:sp>
      <p:grpSp>
        <p:nvGrpSpPr>
          <p:cNvPr id="15" name="组合 14">
            <a:extLst>
              <a:ext uri="{FF2B5EF4-FFF2-40B4-BE49-F238E27FC236}">
                <a16:creationId xmlns:a16="http://schemas.microsoft.com/office/drawing/2014/main" id="{7E7991BD-9BC2-899C-8548-FC4C634E0ECC}"/>
              </a:ext>
            </a:extLst>
          </p:cNvPr>
          <p:cNvGrpSpPr/>
          <p:nvPr/>
        </p:nvGrpSpPr>
        <p:grpSpPr>
          <a:xfrm>
            <a:off x="5555951" y="2217021"/>
            <a:ext cx="1356120" cy="761400"/>
            <a:chOff x="5583014" y="1773374"/>
            <a:chExt cx="1356120" cy="761400"/>
          </a:xfrm>
        </p:grpSpPr>
        <mc:AlternateContent xmlns:mc="http://schemas.openxmlformats.org/markup-compatibility/2006">
          <mc:Choice xmlns:p14="http://schemas.microsoft.com/office/powerpoint/2010/main" Requires="p14">
            <p:contentPart p14:bwMode="auto" r:id="rId4">
              <p14:nvContentPartPr>
                <p14:cNvPr id="10" name="墨迹 9">
                  <a:extLst>
                    <a:ext uri="{FF2B5EF4-FFF2-40B4-BE49-F238E27FC236}">
                      <a16:creationId xmlns:a16="http://schemas.microsoft.com/office/drawing/2014/main" id="{7FE97426-B272-08A7-3700-D1B860E02AFB}"/>
                    </a:ext>
                  </a:extLst>
                </p14:cNvPr>
                <p14:cNvContentPartPr/>
                <p14:nvPr/>
              </p14:nvContentPartPr>
              <p14:xfrm>
                <a:off x="5583014" y="1773374"/>
                <a:ext cx="1356120" cy="61560"/>
              </p14:xfrm>
            </p:contentPart>
          </mc:Choice>
          <mc:Fallback>
            <p:pic>
              <p:nvPicPr>
                <p:cNvPr id="10" name="墨迹 9">
                  <a:extLst>
                    <a:ext uri="{FF2B5EF4-FFF2-40B4-BE49-F238E27FC236}">
                      <a16:creationId xmlns:a16="http://schemas.microsoft.com/office/drawing/2014/main" id="{7FE97426-B272-08A7-3700-D1B860E02AFB}"/>
                    </a:ext>
                  </a:extLst>
                </p:cNvPr>
                <p:cNvPicPr/>
                <p:nvPr/>
              </p:nvPicPr>
              <p:blipFill>
                <a:blip r:embed="rId5"/>
                <a:stretch>
                  <a:fillRect/>
                </a:stretch>
              </p:blipFill>
              <p:spPr>
                <a:xfrm>
                  <a:off x="5576894" y="1767254"/>
                  <a:ext cx="1368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墨迹 10">
                  <a:extLst>
                    <a:ext uri="{FF2B5EF4-FFF2-40B4-BE49-F238E27FC236}">
                      <a16:creationId xmlns:a16="http://schemas.microsoft.com/office/drawing/2014/main" id="{4F34E600-84E7-1F81-6499-D0D444D4C217}"/>
                    </a:ext>
                  </a:extLst>
                </p14:cNvPr>
                <p14:cNvContentPartPr/>
                <p14:nvPr/>
              </p14:nvContentPartPr>
              <p14:xfrm>
                <a:off x="5959934" y="1901174"/>
                <a:ext cx="519480" cy="547920"/>
              </p14:xfrm>
            </p:contentPart>
          </mc:Choice>
          <mc:Fallback>
            <p:pic>
              <p:nvPicPr>
                <p:cNvPr id="11" name="墨迹 10">
                  <a:extLst>
                    <a:ext uri="{FF2B5EF4-FFF2-40B4-BE49-F238E27FC236}">
                      <a16:creationId xmlns:a16="http://schemas.microsoft.com/office/drawing/2014/main" id="{4F34E600-84E7-1F81-6499-D0D444D4C217}"/>
                    </a:ext>
                  </a:extLst>
                </p:cNvPr>
                <p:cNvPicPr/>
                <p:nvPr/>
              </p:nvPicPr>
              <p:blipFill>
                <a:blip r:embed="rId7"/>
                <a:stretch>
                  <a:fillRect/>
                </a:stretch>
              </p:blipFill>
              <p:spPr>
                <a:xfrm>
                  <a:off x="5953814" y="1895054"/>
                  <a:ext cx="53172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墨迹 11">
                  <a:extLst>
                    <a:ext uri="{FF2B5EF4-FFF2-40B4-BE49-F238E27FC236}">
                      <a16:creationId xmlns:a16="http://schemas.microsoft.com/office/drawing/2014/main" id="{3EA86699-F1AF-E7C2-2496-5C6F996575D2}"/>
                    </a:ext>
                  </a:extLst>
                </p14:cNvPr>
                <p14:cNvContentPartPr/>
                <p14:nvPr/>
              </p14:nvContentPartPr>
              <p14:xfrm>
                <a:off x="5892614" y="2379614"/>
                <a:ext cx="183960" cy="155160"/>
              </p14:xfrm>
            </p:contentPart>
          </mc:Choice>
          <mc:Fallback>
            <p:pic>
              <p:nvPicPr>
                <p:cNvPr id="12" name="墨迹 11">
                  <a:extLst>
                    <a:ext uri="{FF2B5EF4-FFF2-40B4-BE49-F238E27FC236}">
                      <a16:creationId xmlns:a16="http://schemas.microsoft.com/office/drawing/2014/main" id="{3EA86699-F1AF-E7C2-2496-5C6F996575D2}"/>
                    </a:ext>
                  </a:extLst>
                </p:cNvPr>
                <p:cNvPicPr/>
                <p:nvPr/>
              </p:nvPicPr>
              <p:blipFill>
                <a:blip r:embed="rId9"/>
                <a:stretch>
                  <a:fillRect/>
                </a:stretch>
              </p:blipFill>
              <p:spPr>
                <a:xfrm>
                  <a:off x="5886494" y="2373494"/>
                  <a:ext cx="196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墨迹 13">
                  <a:extLst>
                    <a:ext uri="{FF2B5EF4-FFF2-40B4-BE49-F238E27FC236}">
                      <a16:creationId xmlns:a16="http://schemas.microsoft.com/office/drawing/2014/main" id="{7AEBFEBB-C862-6187-0931-1E6F8C69B4D3}"/>
                    </a:ext>
                  </a:extLst>
                </p14:cNvPr>
                <p14:cNvContentPartPr/>
                <p14:nvPr/>
              </p14:nvContentPartPr>
              <p14:xfrm>
                <a:off x="6890894" y="1858694"/>
                <a:ext cx="360" cy="360"/>
              </p14:xfrm>
            </p:contentPart>
          </mc:Choice>
          <mc:Fallback>
            <p:pic>
              <p:nvPicPr>
                <p:cNvPr id="14" name="墨迹 13">
                  <a:extLst>
                    <a:ext uri="{FF2B5EF4-FFF2-40B4-BE49-F238E27FC236}">
                      <a16:creationId xmlns:a16="http://schemas.microsoft.com/office/drawing/2014/main" id="{7AEBFEBB-C862-6187-0931-1E6F8C69B4D3}"/>
                    </a:ext>
                  </a:extLst>
                </p:cNvPr>
                <p:cNvPicPr/>
                <p:nvPr/>
              </p:nvPicPr>
              <p:blipFill>
                <a:blip r:embed="rId11"/>
                <a:stretch>
                  <a:fillRect/>
                </a:stretch>
              </p:blipFill>
              <p:spPr>
                <a:xfrm>
                  <a:off x="6884774" y="1852574"/>
                  <a:ext cx="12600" cy="12600"/>
                </a:xfrm>
                <a:prstGeom prst="rect">
                  <a:avLst/>
                </a:prstGeom>
              </p:spPr>
            </p:pic>
          </mc:Fallback>
        </mc:AlternateContent>
      </p:grpSp>
      <p:sp>
        <p:nvSpPr>
          <p:cNvPr id="17" name="文本框 16">
            <a:extLst>
              <a:ext uri="{FF2B5EF4-FFF2-40B4-BE49-F238E27FC236}">
                <a16:creationId xmlns:a16="http://schemas.microsoft.com/office/drawing/2014/main" id="{79A10DBE-6E2B-6DE2-4877-7866D6953066}"/>
              </a:ext>
            </a:extLst>
          </p:cNvPr>
          <p:cNvSpPr txBox="1"/>
          <p:nvPr/>
        </p:nvSpPr>
        <p:spPr>
          <a:xfrm>
            <a:off x="5663366" y="2938400"/>
            <a:ext cx="6094990" cy="791627"/>
          </a:xfrm>
          <a:prstGeom prst="rect">
            <a:avLst/>
          </a:prstGeom>
          <a:noFill/>
        </p:spPr>
        <p:txBody>
          <a:bodyPr wrap="square">
            <a:spAutoFit/>
          </a:bodyPr>
          <a:lstStyle/>
          <a:p>
            <a:pPr>
              <a:lnSpc>
                <a:spcPct val="150000"/>
              </a:lnSpc>
            </a:pPr>
            <a:r>
              <a:rPr lang="zh-CN" altLang="en-US" sz="1600" dirty="0"/>
              <a:t>比如在 </a:t>
            </a:r>
            <a:r>
              <a:rPr lang="en-US" altLang="zh-CN" sz="1600" dirty="0"/>
              <a:t>CNN </a:t>
            </a:r>
            <a:r>
              <a:rPr lang="zh-CN" altLang="en-US" sz="1600" dirty="0"/>
              <a:t>中，一个</a:t>
            </a:r>
            <a:r>
              <a:rPr lang="en-US" altLang="zh-CN" sz="1600" dirty="0"/>
              <a:t>3x3</a:t>
            </a:r>
            <a:r>
              <a:rPr lang="zh-CN" altLang="en-US" sz="1600" dirty="0"/>
              <a:t>的卷积核在输入图像上滑动时，其</a:t>
            </a:r>
            <a:r>
              <a:rPr lang="en-US" altLang="zh-CN" sz="1600" dirty="0"/>
              <a:t>Receptive Field </a:t>
            </a:r>
            <a:r>
              <a:rPr lang="zh-CN" altLang="en-US" sz="1600" dirty="0"/>
              <a:t>就是 </a:t>
            </a:r>
            <a:r>
              <a:rPr lang="en-US" altLang="zh-CN" sz="1600" dirty="0"/>
              <a:t>3*3 </a:t>
            </a:r>
            <a:r>
              <a:rPr lang="zh-CN" altLang="en-US" sz="1600" dirty="0"/>
              <a:t>区域。</a:t>
            </a:r>
          </a:p>
        </p:txBody>
      </p:sp>
      <p:pic>
        <p:nvPicPr>
          <p:cNvPr id="19" name="图片 18">
            <a:extLst>
              <a:ext uri="{FF2B5EF4-FFF2-40B4-BE49-F238E27FC236}">
                <a16:creationId xmlns:a16="http://schemas.microsoft.com/office/drawing/2014/main" id="{0BAA3A9E-5B65-A627-8272-A1525D285EAE}"/>
              </a:ext>
            </a:extLst>
          </p:cNvPr>
          <p:cNvPicPr>
            <a:picLocks noChangeAspect="1"/>
          </p:cNvPicPr>
          <p:nvPr/>
        </p:nvPicPr>
        <p:blipFill>
          <a:blip r:embed="rId12"/>
          <a:stretch>
            <a:fillRect/>
          </a:stretch>
        </p:blipFill>
        <p:spPr>
          <a:xfrm>
            <a:off x="4864589" y="3865746"/>
            <a:ext cx="7327410" cy="2226587"/>
          </a:xfrm>
          <a:prstGeom prst="rect">
            <a:avLst/>
          </a:prstGeom>
        </p:spPr>
      </p:pic>
    </p:spTree>
    <p:extLst>
      <p:ext uri="{BB962C8B-B14F-4D97-AF65-F5344CB8AC3E}">
        <p14:creationId xmlns:p14="http://schemas.microsoft.com/office/powerpoint/2010/main" val="1348154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E20F77-1C40-87A8-03BF-763FAE79557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9" name="矩形 8">
            <a:extLst>
              <a:ext uri="{FF2B5EF4-FFF2-40B4-BE49-F238E27FC236}">
                <a16:creationId xmlns:a16="http://schemas.microsoft.com/office/drawing/2014/main" id="{112D4258-6191-865A-E877-0732637369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4392279A-FACA-BC6E-E87C-0CDC4C4427B3}"/>
              </a:ext>
            </a:extLst>
          </p:cNvPr>
          <p:cNvSpPr txBox="1"/>
          <p:nvPr/>
        </p:nvSpPr>
        <p:spPr>
          <a:xfrm>
            <a:off x="2569353" y="399888"/>
            <a:ext cx="7053294" cy="369332"/>
          </a:xfrm>
          <a:prstGeom prst="rect">
            <a:avLst/>
          </a:prstGeom>
          <a:noFill/>
        </p:spPr>
        <p:txBody>
          <a:bodyPr wrap="square">
            <a:spAutoFit/>
          </a:bodyPr>
          <a:lstStyle/>
          <a:p>
            <a:r>
              <a:rPr lang="zh-CN" altLang="en-US" dirty="0"/>
              <a:t>从输入点集（大小为 </a:t>
            </a:r>
            <a:r>
              <a:rPr lang="en-US" altLang="zh-CN" dirty="0" err="1"/>
              <a:t>N×d</a:t>
            </a:r>
            <a:r>
              <a:rPr lang="zh-CN" altLang="en-US" dirty="0"/>
              <a:t>）中提取结构感知特征（大小 </a:t>
            </a:r>
            <a:r>
              <a:rPr lang="en-US" altLang="zh-CN" dirty="0"/>
              <a:t>N×C</a:t>
            </a:r>
            <a:r>
              <a:rPr lang="zh-CN" altLang="en-US" dirty="0"/>
              <a:t>）</a:t>
            </a:r>
          </a:p>
        </p:txBody>
      </p:sp>
      <p:pic>
        <p:nvPicPr>
          <p:cNvPr id="15" name="图片 14">
            <a:extLst>
              <a:ext uri="{FF2B5EF4-FFF2-40B4-BE49-F238E27FC236}">
                <a16:creationId xmlns:a16="http://schemas.microsoft.com/office/drawing/2014/main" id="{CCE0DB1B-6202-5BE7-E3C3-8B1A60C3ECB2}"/>
              </a:ext>
            </a:extLst>
          </p:cNvPr>
          <p:cNvPicPr>
            <a:picLocks noChangeAspect="1"/>
          </p:cNvPicPr>
          <p:nvPr/>
        </p:nvPicPr>
        <p:blipFill>
          <a:blip r:embed="rId2"/>
          <a:stretch>
            <a:fillRect/>
          </a:stretch>
        </p:blipFill>
        <p:spPr>
          <a:xfrm>
            <a:off x="2790933" y="2749987"/>
            <a:ext cx="5905071" cy="2441898"/>
          </a:xfrm>
          <a:prstGeom prst="rect">
            <a:avLst/>
          </a:prstGeom>
        </p:spPr>
      </p:pic>
      <p:pic>
        <p:nvPicPr>
          <p:cNvPr id="17" name="图片 16">
            <a:extLst>
              <a:ext uri="{FF2B5EF4-FFF2-40B4-BE49-F238E27FC236}">
                <a16:creationId xmlns:a16="http://schemas.microsoft.com/office/drawing/2014/main" id="{CC89305D-77D2-371A-6305-9641FA77CB1B}"/>
              </a:ext>
            </a:extLst>
          </p:cNvPr>
          <p:cNvPicPr>
            <a:picLocks noChangeAspect="1"/>
          </p:cNvPicPr>
          <p:nvPr/>
        </p:nvPicPr>
        <p:blipFill>
          <a:blip r:embed="rId3"/>
          <a:stretch>
            <a:fillRect/>
          </a:stretch>
        </p:blipFill>
        <p:spPr>
          <a:xfrm>
            <a:off x="4216512" y="720481"/>
            <a:ext cx="2876838" cy="1940194"/>
          </a:xfrm>
          <a:prstGeom prst="rect">
            <a:avLst/>
          </a:prstGeom>
        </p:spPr>
      </p:pic>
      <p:sp>
        <p:nvSpPr>
          <p:cNvPr id="19" name="文本框 18">
            <a:extLst>
              <a:ext uri="{FF2B5EF4-FFF2-40B4-BE49-F238E27FC236}">
                <a16:creationId xmlns:a16="http://schemas.microsoft.com/office/drawing/2014/main" id="{904D7462-9DF4-2330-51E9-7CF3BC612753}"/>
              </a:ext>
            </a:extLst>
          </p:cNvPr>
          <p:cNvSpPr txBox="1"/>
          <p:nvPr/>
        </p:nvSpPr>
        <p:spPr>
          <a:xfrm>
            <a:off x="1961659" y="5191885"/>
            <a:ext cx="7097562" cy="16747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t>每个点有 </a:t>
            </a:r>
            <a:r>
              <a:rPr lang="en-US" altLang="zh-CN" sz="1400" dirty="0"/>
              <a:t>d </a:t>
            </a:r>
            <a:r>
              <a:rPr lang="zh-CN" altLang="en-US" sz="1400" dirty="0"/>
              <a:t>个特征，将每个点的特征转换为 𝐶</a:t>
            </a:r>
            <a:r>
              <a:rPr lang="en-US" altLang="zh-CN" sz="1400" dirty="0"/>
              <a:t>’ </a:t>
            </a:r>
            <a:r>
              <a:rPr lang="zh-CN" altLang="en-US" sz="1400" dirty="0"/>
              <a:t>维度的新特征</a:t>
            </a:r>
            <a:endParaRPr lang="en-US" altLang="zh-CN" sz="1400" dirty="0"/>
          </a:p>
          <a:p>
            <a:pPr marL="285750" indent="-285750">
              <a:lnSpc>
                <a:spcPct val="150000"/>
              </a:lnSpc>
              <a:buFont typeface="Wingdings" panose="05000000000000000000" pitchFamily="2" charset="2"/>
              <a:buChar char="Ø"/>
            </a:pPr>
            <a:r>
              <a:rPr lang="zh-CN" altLang="en-US" sz="1400" dirty="0"/>
              <a:t>使用基于特征的 </a:t>
            </a:r>
            <a:r>
              <a:rPr lang="en-US" altLang="zh-CN" sz="1400" dirty="0" err="1"/>
              <a:t>kNN</a:t>
            </a:r>
            <a:r>
              <a:rPr lang="zh-CN" altLang="en-US" sz="1400" dirty="0"/>
              <a:t>，根据特征相似度在特征空间中动态计算每个点的局部邻域。对每个点，找到其 </a:t>
            </a:r>
            <a:r>
              <a:rPr lang="en-US" altLang="zh-CN" sz="1400" dirty="0"/>
              <a:t>k </a:t>
            </a:r>
            <a:r>
              <a:rPr lang="zh-CN" altLang="en-US" sz="1400" dirty="0"/>
              <a:t>个最近邻点，形成一个特征组。</a:t>
            </a:r>
            <a:endParaRPr lang="en-US" altLang="zh-CN" sz="1400" dirty="0"/>
          </a:p>
          <a:p>
            <a:pPr marL="285750" indent="-285750">
              <a:lnSpc>
                <a:spcPct val="150000"/>
              </a:lnSpc>
              <a:buFont typeface="Wingdings" panose="05000000000000000000" pitchFamily="2" charset="2"/>
              <a:buChar char="Ø"/>
            </a:pPr>
            <a:r>
              <a:rPr lang="zh-CN" altLang="en-US" sz="1400" dirty="0"/>
              <a:t>通过</a:t>
            </a:r>
            <a:r>
              <a:rPr lang="en-US" altLang="zh-CN" sz="1400" dirty="0"/>
              <a:t>MLP</a:t>
            </a:r>
            <a:r>
              <a:rPr lang="zh-CN" altLang="en-US" sz="1400" dirty="0"/>
              <a:t>处理每个特征组，提取更丰富的特征。</a:t>
            </a:r>
            <a:endParaRPr lang="en-US" altLang="zh-CN" sz="1400" dirty="0"/>
          </a:p>
          <a:p>
            <a:pPr marL="285750" indent="-285750">
              <a:lnSpc>
                <a:spcPct val="150000"/>
              </a:lnSpc>
              <a:buFont typeface="Wingdings" panose="05000000000000000000" pitchFamily="2" charset="2"/>
              <a:buChar char="Ø"/>
            </a:pPr>
            <a:r>
              <a:rPr lang="en-US" altLang="zh-CN" sz="1400" dirty="0"/>
              <a:t>max-pooling</a:t>
            </a:r>
            <a:endParaRPr lang="zh-CN" altLang="en-US" sz="1400" dirty="0"/>
          </a:p>
        </p:txBody>
      </p:sp>
      <p:grpSp>
        <p:nvGrpSpPr>
          <p:cNvPr id="29" name="组合 28">
            <a:extLst>
              <a:ext uri="{FF2B5EF4-FFF2-40B4-BE49-F238E27FC236}">
                <a16:creationId xmlns:a16="http://schemas.microsoft.com/office/drawing/2014/main" id="{9CC7E175-3D38-1C4B-44DA-6AE29AE5F2B0}"/>
              </a:ext>
            </a:extLst>
          </p:cNvPr>
          <p:cNvGrpSpPr/>
          <p:nvPr/>
        </p:nvGrpSpPr>
        <p:grpSpPr>
          <a:xfrm>
            <a:off x="339719" y="4320140"/>
            <a:ext cx="3705120" cy="386280"/>
            <a:chOff x="339719" y="4320140"/>
            <a:chExt cx="3705120" cy="386280"/>
          </a:xfrm>
        </p:grpSpPr>
        <mc:AlternateContent xmlns:mc="http://schemas.openxmlformats.org/markup-compatibility/2006">
          <mc:Choice xmlns:p14="http://schemas.microsoft.com/office/powerpoint/2010/main" Requires="p14">
            <p:contentPart p14:bwMode="auto" r:id="rId4">
              <p14:nvContentPartPr>
                <p14:cNvPr id="20" name="墨迹 19">
                  <a:extLst>
                    <a:ext uri="{FF2B5EF4-FFF2-40B4-BE49-F238E27FC236}">
                      <a16:creationId xmlns:a16="http://schemas.microsoft.com/office/drawing/2014/main" id="{F1D67012-85C5-2299-71BE-BEB0C443437F}"/>
                    </a:ext>
                  </a:extLst>
                </p14:cNvPr>
                <p14:cNvContentPartPr/>
                <p14:nvPr/>
              </p14:nvContentPartPr>
              <p14:xfrm>
                <a:off x="3841439" y="4393580"/>
                <a:ext cx="203400" cy="24840"/>
              </p14:xfrm>
            </p:contentPart>
          </mc:Choice>
          <mc:Fallback>
            <p:pic>
              <p:nvPicPr>
                <p:cNvPr id="20" name="墨迹 19">
                  <a:extLst>
                    <a:ext uri="{FF2B5EF4-FFF2-40B4-BE49-F238E27FC236}">
                      <a16:creationId xmlns:a16="http://schemas.microsoft.com/office/drawing/2014/main" id="{F1D67012-85C5-2299-71BE-BEB0C443437F}"/>
                    </a:ext>
                  </a:extLst>
                </p:cNvPr>
                <p:cNvPicPr/>
                <p:nvPr/>
              </p:nvPicPr>
              <p:blipFill>
                <a:blip r:embed="rId5"/>
                <a:stretch>
                  <a:fillRect/>
                </a:stretch>
              </p:blipFill>
              <p:spPr>
                <a:xfrm>
                  <a:off x="3835319" y="4387460"/>
                  <a:ext cx="2156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墨迹 20">
                  <a:extLst>
                    <a:ext uri="{FF2B5EF4-FFF2-40B4-BE49-F238E27FC236}">
                      <a16:creationId xmlns:a16="http://schemas.microsoft.com/office/drawing/2014/main" id="{163A88FA-876F-2FF3-3A35-3FF452D002EF}"/>
                    </a:ext>
                  </a:extLst>
                </p14:cNvPr>
                <p14:cNvContentPartPr/>
                <p14:nvPr/>
              </p14:nvContentPartPr>
              <p14:xfrm>
                <a:off x="2057279" y="4350740"/>
                <a:ext cx="1717200" cy="204480"/>
              </p14:xfrm>
            </p:contentPart>
          </mc:Choice>
          <mc:Fallback>
            <p:pic>
              <p:nvPicPr>
                <p:cNvPr id="21" name="墨迹 20">
                  <a:extLst>
                    <a:ext uri="{FF2B5EF4-FFF2-40B4-BE49-F238E27FC236}">
                      <a16:creationId xmlns:a16="http://schemas.microsoft.com/office/drawing/2014/main" id="{163A88FA-876F-2FF3-3A35-3FF452D002EF}"/>
                    </a:ext>
                  </a:extLst>
                </p:cNvPr>
                <p:cNvPicPr/>
                <p:nvPr/>
              </p:nvPicPr>
              <p:blipFill>
                <a:blip r:embed="rId7"/>
                <a:stretch>
                  <a:fillRect/>
                </a:stretch>
              </p:blipFill>
              <p:spPr>
                <a:xfrm>
                  <a:off x="2051159" y="4344620"/>
                  <a:ext cx="17294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墨迹 21">
                  <a:extLst>
                    <a:ext uri="{FF2B5EF4-FFF2-40B4-BE49-F238E27FC236}">
                      <a16:creationId xmlns:a16="http://schemas.microsoft.com/office/drawing/2014/main" id="{BBE9FEE1-3312-38CB-2B86-82D2187BCECD}"/>
                    </a:ext>
                  </a:extLst>
                </p14:cNvPr>
                <p14:cNvContentPartPr/>
                <p14:nvPr/>
              </p14:nvContentPartPr>
              <p14:xfrm>
                <a:off x="1842719" y="4479620"/>
                <a:ext cx="286560" cy="144720"/>
              </p14:xfrm>
            </p:contentPart>
          </mc:Choice>
          <mc:Fallback>
            <p:pic>
              <p:nvPicPr>
                <p:cNvPr id="22" name="墨迹 21">
                  <a:extLst>
                    <a:ext uri="{FF2B5EF4-FFF2-40B4-BE49-F238E27FC236}">
                      <a16:creationId xmlns:a16="http://schemas.microsoft.com/office/drawing/2014/main" id="{BBE9FEE1-3312-38CB-2B86-82D2187BCECD}"/>
                    </a:ext>
                  </a:extLst>
                </p:cNvPr>
                <p:cNvPicPr/>
                <p:nvPr/>
              </p:nvPicPr>
              <p:blipFill>
                <a:blip r:embed="rId9"/>
                <a:stretch>
                  <a:fillRect/>
                </a:stretch>
              </p:blipFill>
              <p:spPr>
                <a:xfrm>
                  <a:off x="1836599" y="4473500"/>
                  <a:ext cx="298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墨迹 22">
                  <a:extLst>
                    <a:ext uri="{FF2B5EF4-FFF2-40B4-BE49-F238E27FC236}">
                      <a16:creationId xmlns:a16="http://schemas.microsoft.com/office/drawing/2014/main" id="{64AFDDB5-D21C-4F85-1768-FB6252F74A19}"/>
                    </a:ext>
                  </a:extLst>
                </p14:cNvPr>
                <p14:cNvContentPartPr/>
                <p14:nvPr/>
              </p14:nvContentPartPr>
              <p14:xfrm>
                <a:off x="339719" y="4435340"/>
                <a:ext cx="310680" cy="230400"/>
              </p14:xfrm>
            </p:contentPart>
          </mc:Choice>
          <mc:Fallback>
            <p:pic>
              <p:nvPicPr>
                <p:cNvPr id="23" name="墨迹 22">
                  <a:extLst>
                    <a:ext uri="{FF2B5EF4-FFF2-40B4-BE49-F238E27FC236}">
                      <a16:creationId xmlns:a16="http://schemas.microsoft.com/office/drawing/2014/main" id="{64AFDDB5-D21C-4F85-1768-FB6252F74A19}"/>
                    </a:ext>
                  </a:extLst>
                </p:cNvPr>
                <p:cNvPicPr/>
                <p:nvPr/>
              </p:nvPicPr>
              <p:blipFill>
                <a:blip r:embed="rId11"/>
                <a:stretch>
                  <a:fillRect/>
                </a:stretch>
              </p:blipFill>
              <p:spPr>
                <a:xfrm>
                  <a:off x="333599" y="4429220"/>
                  <a:ext cx="3229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墨迹 23">
                  <a:extLst>
                    <a:ext uri="{FF2B5EF4-FFF2-40B4-BE49-F238E27FC236}">
                      <a16:creationId xmlns:a16="http://schemas.microsoft.com/office/drawing/2014/main" id="{980ADE6C-7733-FFAB-A540-F58AF9525E53}"/>
                    </a:ext>
                  </a:extLst>
                </p14:cNvPr>
                <p14:cNvContentPartPr/>
                <p14:nvPr/>
              </p14:nvContentPartPr>
              <p14:xfrm>
                <a:off x="490559" y="4558100"/>
                <a:ext cx="172800" cy="148320"/>
              </p14:xfrm>
            </p:contentPart>
          </mc:Choice>
          <mc:Fallback>
            <p:pic>
              <p:nvPicPr>
                <p:cNvPr id="24" name="墨迹 23">
                  <a:extLst>
                    <a:ext uri="{FF2B5EF4-FFF2-40B4-BE49-F238E27FC236}">
                      <a16:creationId xmlns:a16="http://schemas.microsoft.com/office/drawing/2014/main" id="{980ADE6C-7733-FFAB-A540-F58AF9525E53}"/>
                    </a:ext>
                  </a:extLst>
                </p:cNvPr>
                <p:cNvPicPr/>
                <p:nvPr/>
              </p:nvPicPr>
              <p:blipFill>
                <a:blip r:embed="rId13"/>
                <a:stretch>
                  <a:fillRect/>
                </a:stretch>
              </p:blipFill>
              <p:spPr>
                <a:xfrm>
                  <a:off x="484439" y="4551980"/>
                  <a:ext cx="1850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墨迹 24">
                  <a:extLst>
                    <a:ext uri="{FF2B5EF4-FFF2-40B4-BE49-F238E27FC236}">
                      <a16:creationId xmlns:a16="http://schemas.microsoft.com/office/drawing/2014/main" id="{9D5A8E34-86BB-BED6-5CBA-DDCCB9F7DEF8}"/>
                    </a:ext>
                  </a:extLst>
                </p14:cNvPr>
                <p14:cNvContentPartPr/>
                <p14:nvPr/>
              </p14:nvContentPartPr>
              <p14:xfrm>
                <a:off x="852719" y="4560980"/>
                <a:ext cx="208440" cy="11160"/>
              </p14:xfrm>
            </p:contentPart>
          </mc:Choice>
          <mc:Fallback>
            <p:pic>
              <p:nvPicPr>
                <p:cNvPr id="25" name="墨迹 24">
                  <a:extLst>
                    <a:ext uri="{FF2B5EF4-FFF2-40B4-BE49-F238E27FC236}">
                      <a16:creationId xmlns:a16="http://schemas.microsoft.com/office/drawing/2014/main" id="{9D5A8E34-86BB-BED6-5CBA-DDCCB9F7DEF8}"/>
                    </a:ext>
                  </a:extLst>
                </p:cNvPr>
                <p:cNvPicPr/>
                <p:nvPr/>
              </p:nvPicPr>
              <p:blipFill>
                <a:blip r:embed="rId15"/>
                <a:stretch>
                  <a:fillRect/>
                </a:stretch>
              </p:blipFill>
              <p:spPr>
                <a:xfrm>
                  <a:off x="846599" y="4554860"/>
                  <a:ext cx="220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 name="墨迹 25">
                  <a:extLst>
                    <a:ext uri="{FF2B5EF4-FFF2-40B4-BE49-F238E27FC236}">
                      <a16:creationId xmlns:a16="http://schemas.microsoft.com/office/drawing/2014/main" id="{EC6B6291-1095-889C-72EB-53745CF51C9D}"/>
                    </a:ext>
                  </a:extLst>
                </p14:cNvPr>
                <p14:cNvContentPartPr/>
                <p14:nvPr/>
              </p14:nvContentPartPr>
              <p14:xfrm>
                <a:off x="922919" y="4467380"/>
                <a:ext cx="46800" cy="167040"/>
              </p14:xfrm>
            </p:contentPart>
          </mc:Choice>
          <mc:Fallback>
            <p:pic>
              <p:nvPicPr>
                <p:cNvPr id="26" name="墨迹 25">
                  <a:extLst>
                    <a:ext uri="{FF2B5EF4-FFF2-40B4-BE49-F238E27FC236}">
                      <a16:creationId xmlns:a16="http://schemas.microsoft.com/office/drawing/2014/main" id="{EC6B6291-1095-889C-72EB-53745CF51C9D}"/>
                    </a:ext>
                  </a:extLst>
                </p:cNvPr>
                <p:cNvPicPr/>
                <p:nvPr/>
              </p:nvPicPr>
              <p:blipFill>
                <a:blip r:embed="rId17"/>
                <a:stretch>
                  <a:fillRect/>
                </a:stretch>
              </p:blipFill>
              <p:spPr>
                <a:xfrm>
                  <a:off x="916799" y="4461260"/>
                  <a:ext cx="590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墨迹 26">
                  <a:extLst>
                    <a:ext uri="{FF2B5EF4-FFF2-40B4-BE49-F238E27FC236}">
                      <a16:creationId xmlns:a16="http://schemas.microsoft.com/office/drawing/2014/main" id="{82192A3B-AC72-1F5E-4FBC-4D8F79797ED7}"/>
                    </a:ext>
                  </a:extLst>
                </p14:cNvPr>
                <p14:cNvContentPartPr/>
                <p14:nvPr/>
              </p14:nvContentPartPr>
              <p14:xfrm>
                <a:off x="1245839" y="4467380"/>
                <a:ext cx="278280" cy="208080"/>
              </p14:xfrm>
            </p:contentPart>
          </mc:Choice>
          <mc:Fallback>
            <p:pic>
              <p:nvPicPr>
                <p:cNvPr id="27" name="墨迹 26">
                  <a:extLst>
                    <a:ext uri="{FF2B5EF4-FFF2-40B4-BE49-F238E27FC236}">
                      <a16:creationId xmlns:a16="http://schemas.microsoft.com/office/drawing/2014/main" id="{82192A3B-AC72-1F5E-4FBC-4D8F79797ED7}"/>
                    </a:ext>
                  </a:extLst>
                </p:cNvPr>
                <p:cNvPicPr/>
                <p:nvPr/>
              </p:nvPicPr>
              <p:blipFill>
                <a:blip r:embed="rId19"/>
                <a:stretch>
                  <a:fillRect/>
                </a:stretch>
              </p:blipFill>
              <p:spPr>
                <a:xfrm>
                  <a:off x="1239719" y="4461260"/>
                  <a:ext cx="2905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 name="墨迹 27">
                  <a:extLst>
                    <a:ext uri="{FF2B5EF4-FFF2-40B4-BE49-F238E27FC236}">
                      <a16:creationId xmlns:a16="http://schemas.microsoft.com/office/drawing/2014/main" id="{9CD95328-CB04-DE97-503F-78BAB1CF856E}"/>
                    </a:ext>
                  </a:extLst>
                </p14:cNvPr>
                <p14:cNvContentPartPr/>
                <p14:nvPr/>
              </p14:nvContentPartPr>
              <p14:xfrm>
                <a:off x="1596479" y="4320140"/>
                <a:ext cx="48600" cy="27360"/>
              </p14:xfrm>
            </p:contentPart>
          </mc:Choice>
          <mc:Fallback>
            <p:pic>
              <p:nvPicPr>
                <p:cNvPr id="28" name="墨迹 27">
                  <a:extLst>
                    <a:ext uri="{FF2B5EF4-FFF2-40B4-BE49-F238E27FC236}">
                      <a16:creationId xmlns:a16="http://schemas.microsoft.com/office/drawing/2014/main" id="{9CD95328-CB04-DE97-503F-78BAB1CF856E}"/>
                    </a:ext>
                  </a:extLst>
                </p:cNvPr>
                <p:cNvPicPr/>
                <p:nvPr/>
              </p:nvPicPr>
              <p:blipFill>
                <a:blip r:embed="rId21"/>
                <a:stretch>
                  <a:fillRect/>
                </a:stretch>
              </p:blipFill>
              <p:spPr>
                <a:xfrm>
                  <a:off x="1590359" y="4314020"/>
                  <a:ext cx="60840" cy="39600"/>
                </a:xfrm>
                <a:prstGeom prst="rect">
                  <a:avLst/>
                </a:prstGeom>
              </p:spPr>
            </p:pic>
          </mc:Fallback>
        </mc:AlternateContent>
      </p:grpSp>
      <p:grpSp>
        <p:nvGrpSpPr>
          <p:cNvPr id="33" name="组合 32">
            <a:extLst>
              <a:ext uri="{FF2B5EF4-FFF2-40B4-BE49-F238E27FC236}">
                <a16:creationId xmlns:a16="http://schemas.microsoft.com/office/drawing/2014/main" id="{E5B6FD88-1E0B-ACBA-7302-1CA59B8963C2}"/>
              </a:ext>
            </a:extLst>
          </p:cNvPr>
          <p:cNvGrpSpPr/>
          <p:nvPr/>
        </p:nvGrpSpPr>
        <p:grpSpPr>
          <a:xfrm>
            <a:off x="453839" y="4805060"/>
            <a:ext cx="95040" cy="237600"/>
            <a:chOff x="453839" y="4805060"/>
            <a:chExt cx="95040" cy="237600"/>
          </a:xfrm>
        </p:grpSpPr>
        <mc:AlternateContent xmlns:mc="http://schemas.openxmlformats.org/markup-compatibility/2006">
          <mc:Choice xmlns:p14="http://schemas.microsoft.com/office/powerpoint/2010/main" Requires="p14">
            <p:contentPart p14:bwMode="auto" r:id="rId22">
              <p14:nvContentPartPr>
                <p14:cNvPr id="30" name="墨迹 29">
                  <a:extLst>
                    <a:ext uri="{FF2B5EF4-FFF2-40B4-BE49-F238E27FC236}">
                      <a16:creationId xmlns:a16="http://schemas.microsoft.com/office/drawing/2014/main" id="{95F79481-20FC-F896-3EAE-C48EE827AE01}"/>
                    </a:ext>
                  </a:extLst>
                </p14:cNvPr>
                <p14:cNvContentPartPr/>
                <p14:nvPr/>
              </p14:nvContentPartPr>
              <p14:xfrm>
                <a:off x="490559" y="4805060"/>
                <a:ext cx="360" cy="165960"/>
              </p14:xfrm>
            </p:contentPart>
          </mc:Choice>
          <mc:Fallback>
            <p:pic>
              <p:nvPicPr>
                <p:cNvPr id="30" name="墨迹 29">
                  <a:extLst>
                    <a:ext uri="{FF2B5EF4-FFF2-40B4-BE49-F238E27FC236}">
                      <a16:creationId xmlns:a16="http://schemas.microsoft.com/office/drawing/2014/main" id="{95F79481-20FC-F896-3EAE-C48EE827AE01}"/>
                    </a:ext>
                  </a:extLst>
                </p:cNvPr>
                <p:cNvPicPr/>
                <p:nvPr/>
              </p:nvPicPr>
              <p:blipFill>
                <a:blip r:embed="rId23"/>
                <a:stretch>
                  <a:fillRect/>
                </a:stretch>
              </p:blipFill>
              <p:spPr>
                <a:xfrm>
                  <a:off x="484439" y="4798940"/>
                  <a:ext cx="126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1" name="墨迹 30">
                  <a:extLst>
                    <a:ext uri="{FF2B5EF4-FFF2-40B4-BE49-F238E27FC236}">
                      <a16:creationId xmlns:a16="http://schemas.microsoft.com/office/drawing/2014/main" id="{312A9876-F71A-86CF-D6E2-78DE3C4E8659}"/>
                    </a:ext>
                  </a:extLst>
                </p14:cNvPr>
                <p14:cNvContentPartPr/>
                <p14:nvPr/>
              </p14:nvContentPartPr>
              <p14:xfrm>
                <a:off x="490559" y="4927460"/>
                <a:ext cx="5760" cy="80280"/>
              </p14:xfrm>
            </p:contentPart>
          </mc:Choice>
          <mc:Fallback>
            <p:pic>
              <p:nvPicPr>
                <p:cNvPr id="31" name="墨迹 30">
                  <a:extLst>
                    <a:ext uri="{FF2B5EF4-FFF2-40B4-BE49-F238E27FC236}">
                      <a16:creationId xmlns:a16="http://schemas.microsoft.com/office/drawing/2014/main" id="{312A9876-F71A-86CF-D6E2-78DE3C4E8659}"/>
                    </a:ext>
                  </a:extLst>
                </p:cNvPr>
                <p:cNvPicPr/>
                <p:nvPr/>
              </p:nvPicPr>
              <p:blipFill>
                <a:blip r:embed="rId25"/>
                <a:stretch>
                  <a:fillRect/>
                </a:stretch>
              </p:blipFill>
              <p:spPr>
                <a:xfrm>
                  <a:off x="484439" y="4921340"/>
                  <a:ext cx="180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墨迹 31">
                  <a:extLst>
                    <a:ext uri="{FF2B5EF4-FFF2-40B4-BE49-F238E27FC236}">
                      <a16:creationId xmlns:a16="http://schemas.microsoft.com/office/drawing/2014/main" id="{31B70171-98E5-E06D-29A0-ECE51F94CFA4}"/>
                    </a:ext>
                  </a:extLst>
                </p14:cNvPr>
                <p14:cNvContentPartPr/>
                <p14:nvPr/>
              </p14:nvContentPartPr>
              <p14:xfrm>
                <a:off x="453839" y="4950500"/>
                <a:ext cx="95040" cy="92160"/>
              </p14:xfrm>
            </p:contentPart>
          </mc:Choice>
          <mc:Fallback>
            <p:pic>
              <p:nvPicPr>
                <p:cNvPr id="32" name="墨迹 31">
                  <a:extLst>
                    <a:ext uri="{FF2B5EF4-FFF2-40B4-BE49-F238E27FC236}">
                      <a16:creationId xmlns:a16="http://schemas.microsoft.com/office/drawing/2014/main" id="{31B70171-98E5-E06D-29A0-ECE51F94CFA4}"/>
                    </a:ext>
                  </a:extLst>
                </p:cNvPr>
                <p:cNvPicPr/>
                <p:nvPr/>
              </p:nvPicPr>
              <p:blipFill>
                <a:blip r:embed="rId27"/>
                <a:stretch>
                  <a:fillRect/>
                </a:stretch>
              </p:blipFill>
              <p:spPr>
                <a:xfrm>
                  <a:off x="447719" y="4944380"/>
                  <a:ext cx="107280" cy="104400"/>
                </a:xfrm>
                <a:prstGeom prst="rect">
                  <a:avLst/>
                </a:prstGeom>
              </p:spPr>
            </p:pic>
          </mc:Fallback>
        </mc:AlternateContent>
      </p:grpSp>
      <p:sp>
        <p:nvSpPr>
          <p:cNvPr id="34" name="文本框 33">
            <a:extLst>
              <a:ext uri="{FF2B5EF4-FFF2-40B4-BE49-F238E27FC236}">
                <a16:creationId xmlns:a16="http://schemas.microsoft.com/office/drawing/2014/main" id="{5BFEB22D-8E84-DAD2-E509-CE131A44581C}"/>
              </a:ext>
            </a:extLst>
          </p:cNvPr>
          <p:cNvSpPr txBox="1"/>
          <p:nvPr/>
        </p:nvSpPr>
        <p:spPr>
          <a:xfrm>
            <a:off x="339718" y="5191885"/>
            <a:ext cx="1026687" cy="307777"/>
          </a:xfrm>
          <a:prstGeom prst="rect">
            <a:avLst/>
          </a:prstGeom>
          <a:noFill/>
        </p:spPr>
        <p:txBody>
          <a:bodyPr wrap="square" rtlCol="0">
            <a:spAutoFit/>
          </a:bodyPr>
          <a:lstStyle/>
          <a:p>
            <a:r>
              <a:rPr lang="zh-CN" altLang="en-US" sz="1400" dirty="0"/>
              <a:t>原始特征</a:t>
            </a:r>
          </a:p>
        </p:txBody>
      </p:sp>
    </p:spTree>
    <p:extLst>
      <p:ext uri="{BB962C8B-B14F-4D97-AF65-F5344CB8AC3E}">
        <p14:creationId xmlns:p14="http://schemas.microsoft.com/office/powerpoint/2010/main" val="608310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935EF5-A3C1-70F3-3B92-6710BDA8483F}"/>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F269204B-82F9-3EF2-764D-182FB24086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609E77-08C8-3E59-B6D1-B53B2AFD7A8F}"/>
              </a:ext>
            </a:extLst>
          </p:cNvPr>
          <p:cNvPicPr>
            <a:picLocks noChangeAspect="1"/>
          </p:cNvPicPr>
          <p:nvPr/>
        </p:nvPicPr>
        <p:blipFill>
          <a:blip r:embed="rId2"/>
          <a:stretch>
            <a:fillRect/>
          </a:stretch>
        </p:blipFill>
        <p:spPr>
          <a:xfrm>
            <a:off x="419219" y="0"/>
            <a:ext cx="6444031" cy="140220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E86884AC-8899-A59B-2F80-61DC68A28629}"/>
                  </a:ext>
                </a:extLst>
              </p14:cNvPr>
              <p14:cNvContentPartPr/>
              <p14:nvPr/>
            </p14:nvContentPartPr>
            <p14:xfrm>
              <a:off x="2697927" y="228739"/>
              <a:ext cx="1127160" cy="725400"/>
            </p14:xfrm>
          </p:contentPart>
        </mc:Choice>
        <mc:Fallback>
          <p:pic>
            <p:nvPicPr>
              <p:cNvPr id="5" name="墨迹 4">
                <a:extLst>
                  <a:ext uri="{FF2B5EF4-FFF2-40B4-BE49-F238E27FC236}">
                    <a16:creationId xmlns:a16="http://schemas.microsoft.com/office/drawing/2014/main" id="{E86884AC-8899-A59B-2F80-61DC68A28629}"/>
                  </a:ext>
                </a:extLst>
              </p:cNvPr>
              <p:cNvPicPr/>
              <p:nvPr/>
            </p:nvPicPr>
            <p:blipFill>
              <a:blip r:embed="rId4"/>
              <a:stretch>
                <a:fillRect/>
              </a:stretch>
            </p:blipFill>
            <p:spPr>
              <a:xfrm>
                <a:off x="2691807" y="222619"/>
                <a:ext cx="1139400" cy="737640"/>
              </a:xfrm>
              <a:prstGeom prst="rect">
                <a:avLst/>
              </a:prstGeom>
            </p:spPr>
          </p:pic>
        </mc:Fallback>
      </mc:AlternateContent>
      <p:pic>
        <p:nvPicPr>
          <p:cNvPr id="7" name="图片 6">
            <a:extLst>
              <a:ext uri="{FF2B5EF4-FFF2-40B4-BE49-F238E27FC236}">
                <a16:creationId xmlns:a16="http://schemas.microsoft.com/office/drawing/2014/main" id="{5C2E9D5C-149B-0316-B76B-FEFD6B01692A}"/>
              </a:ext>
            </a:extLst>
          </p:cNvPr>
          <p:cNvPicPr>
            <a:picLocks noChangeAspect="1"/>
          </p:cNvPicPr>
          <p:nvPr/>
        </p:nvPicPr>
        <p:blipFill>
          <a:blip r:embed="rId5"/>
          <a:stretch>
            <a:fillRect/>
          </a:stretch>
        </p:blipFill>
        <p:spPr>
          <a:xfrm>
            <a:off x="419220" y="3840733"/>
            <a:ext cx="2860118" cy="3017267"/>
          </a:xfrm>
          <a:prstGeom prst="rect">
            <a:avLst/>
          </a:prstGeom>
        </p:spPr>
      </p:pic>
      <p:pic>
        <p:nvPicPr>
          <p:cNvPr id="11" name="图片 10">
            <a:extLst>
              <a:ext uri="{FF2B5EF4-FFF2-40B4-BE49-F238E27FC236}">
                <a16:creationId xmlns:a16="http://schemas.microsoft.com/office/drawing/2014/main" id="{94834146-59FC-AB11-AAE3-1568FF0A86E4}"/>
              </a:ext>
            </a:extLst>
          </p:cNvPr>
          <p:cNvPicPr>
            <a:picLocks noChangeAspect="1"/>
          </p:cNvPicPr>
          <p:nvPr/>
        </p:nvPicPr>
        <p:blipFill>
          <a:blip r:embed="rId6"/>
          <a:stretch>
            <a:fillRect/>
          </a:stretch>
        </p:blipFill>
        <p:spPr>
          <a:xfrm>
            <a:off x="419220" y="1402202"/>
            <a:ext cx="2860118" cy="2478769"/>
          </a:xfrm>
          <a:prstGeom prst="rect">
            <a:avLst/>
          </a:prstGeom>
        </p:spPr>
      </p:pic>
      <p:sp>
        <p:nvSpPr>
          <p:cNvPr id="13" name="文本框 12">
            <a:extLst>
              <a:ext uri="{FF2B5EF4-FFF2-40B4-BE49-F238E27FC236}">
                <a16:creationId xmlns:a16="http://schemas.microsoft.com/office/drawing/2014/main" id="{D7D96A84-058E-45AA-4084-ED6DD7157BE8}"/>
              </a:ext>
            </a:extLst>
          </p:cNvPr>
          <p:cNvSpPr txBox="1"/>
          <p:nvPr/>
        </p:nvSpPr>
        <p:spPr>
          <a:xfrm>
            <a:off x="8353270" y="1908070"/>
            <a:ext cx="3934548" cy="18991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t>过</a:t>
            </a:r>
            <a:r>
              <a:rPr lang="en-US" altLang="zh-CN" sz="1600" dirty="0"/>
              <a:t>MLP</a:t>
            </a:r>
            <a:r>
              <a:rPr lang="zh-CN" altLang="en-US" sz="1600" dirty="0"/>
              <a:t>上采样点特征然后下采样回原始特征空间</a:t>
            </a:r>
            <a:endParaRPr lang="en-US" altLang="zh-CN" sz="1600" dirty="0"/>
          </a:p>
          <a:p>
            <a:pPr marL="285750" indent="-285750">
              <a:lnSpc>
                <a:spcPct val="150000"/>
              </a:lnSpc>
              <a:buFont typeface="Wingdings" panose="05000000000000000000" pitchFamily="2" charset="2"/>
              <a:buChar char="Ø"/>
            </a:pPr>
            <a:r>
              <a:rPr lang="zh-CN" altLang="en-US" sz="1600" dirty="0"/>
              <a:t>计算上采样前后的特征差异 </a:t>
            </a:r>
            <a:r>
              <a:rPr lang="en-US" altLang="zh-CN" sz="1600" dirty="0"/>
              <a:t>Δ</a:t>
            </a:r>
          </a:p>
          <a:p>
            <a:pPr marL="285750" indent="-285750">
              <a:lnSpc>
                <a:spcPct val="150000"/>
              </a:lnSpc>
              <a:buFont typeface="Wingdings" panose="05000000000000000000" pitchFamily="2" charset="2"/>
              <a:buChar char="Ø"/>
            </a:pPr>
            <a:r>
              <a:rPr lang="zh-CN" altLang="en-US" sz="1600" dirty="0"/>
              <a:t>再次上采样 </a:t>
            </a:r>
            <a:r>
              <a:rPr lang="el-GR" altLang="zh-CN" sz="1600" dirty="0"/>
              <a:t>Δ </a:t>
            </a:r>
            <a:r>
              <a:rPr lang="zh-CN" altLang="en-US" sz="1600" dirty="0"/>
              <a:t>以生成 </a:t>
            </a:r>
            <a:r>
              <a:rPr lang="el-GR" altLang="zh-CN" sz="1600" dirty="0"/>
              <a:t>Δ</a:t>
            </a:r>
            <a:r>
              <a:rPr lang="en-US" altLang="zh-CN" sz="1600" dirty="0"/>
              <a:t>up</a:t>
            </a:r>
            <a:r>
              <a:rPr lang="zh-CN" altLang="en-US" sz="1600" dirty="0"/>
              <a:t>，并将其添加到 𝐹</a:t>
            </a:r>
            <a:r>
              <a:rPr lang="en-US" altLang="zh-CN" sz="1600" dirty="0"/>
              <a:t>up′​ </a:t>
            </a:r>
            <a:r>
              <a:rPr lang="zh-CN" altLang="en-US" sz="1600" dirty="0"/>
              <a:t>以自我修正扩展特征</a:t>
            </a:r>
          </a:p>
        </p:txBody>
      </p:sp>
      <p:pic>
        <p:nvPicPr>
          <p:cNvPr id="15" name="图片 14">
            <a:extLst>
              <a:ext uri="{FF2B5EF4-FFF2-40B4-BE49-F238E27FC236}">
                <a16:creationId xmlns:a16="http://schemas.microsoft.com/office/drawing/2014/main" id="{1F403928-E818-A1E3-A1FD-A4EC36EB4133}"/>
              </a:ext>
            </a:extLst>
          </p:cNvPr>
          <p:cNvPicPr>
            <a:picLocks noChangeAspect="1"/>
          </p:cNvPicPr>
          <p:nvPr/>
        </p:nvPicPr>
        <p:blipFill>
          <a:blip r:embed="rId7"/>
          <a:stretch>
            <a:fillRect/>
          </a:stretch>
        </p:blipFill>
        <p:spPr>
          <a:xfrm>
            <a:off x="3581401" y="1852371"/>
            <a:ext cx="4851649" cy="4686541"/>
          </a:xfrm>
          <a:prstGeom prst="rect">
            <a:avLst/>
          </a:prstGeom>
        </p:spPr>
      </p:pic>
    </p:spTree>
    <p:extLst>
      <p:ext uri="{BB962C8B-B14F-4D97-AF65-F5344CB8AC3E}">
        <p14:creationId xmlns:p14="http://schemas.microsoft.com/office/powerpoint/2010/main" val="784467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BA1B46-D45C-51AD-6D9B-BF7448D987C2}"/>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4" name="图片 3">
            <a:extLst>
              <a:ext uri="{FF2B5EF4-FFF2-40B4-BE49-F238E27FC236}">
                <a16:creationId xmlns:a16="http://schemas.microsoft.com/office/drawing/2014/main" id="{FB926599-AC0B-CF8D-6B37-2014075A58DF}"/>
              </a:ext>
            </a:extLst>
          </p:cNvPr>
          <p:cNvPicPr>
            <a:picLocks noChangeAspect="1"/>
          </p:cNvPicPr>
          <p:nvPr/>
        </p:nvPicPr>
        <p:blipFill>
          <a:blip r:embed="rId2"/>
          <a:stretch>
            <a:fillRect/>
          </a:stretch>
        </p:blipFill>
        <p:spPr>
          <a:xfrm>
            <a:off x="1109594" y="739768"/>
            <a:ext cx="4680191" cy="1066855"/>
          </a:xfrm>
          <a:prstGeom prst="rect">
            <a:avLst/>
          </a:prstGeom>
        </p:spPr>
      </p:pic>
      <p:pic>
        <p:nvPicPr>
          <p:cNvPr id="6" name="图片 5">
            <a:extLst>
              <a:ext uri="{FF2B5EF4-FFF2-40B4-BE49-F238E27FC236}">
                <a16:creationId xmlns:a16="http://schemas.microsoft.com/office/drawing/2014/main" id="{E81AA56B-33AC-9C31-1686-6CB3E012848C}"/>
              </a:ext>
            </a:extLst>
          </p:cNvPr>
          <p:cNvPicPr>
            <a:picLocks noChangeAspect="1"/>
          </p:cNvPicPr>
          <p:nvPr/>
        </p:nvPicPr>
        <p:blipFill>
          <a:blip r:embed="rId3"/>
          <a:stretch>
            <a:fillRect/>
          </a:stretch>
        </p:blipFill>
        <p:spPr>
          <a:xfrm>
            <a:off x="1109594" y="1574704"/>
            <a:ext cx="4661140" cy="3708591"/>
          </a:xfrm>
          <a:prstGeom prst="rect">
            <a:avLst/>
          </a:prstGeom>
        </p:spPr>
      </p:pic>
      <p:sp>
        <p:nvSpPr>
          <p:cNvPr id="7" name="文本框 6">
            <a:extLst>
              <a:ext uri="{FF2B5EF4-FFF2-40B4-BE49-F238E27FC236}">
                <a16:creationId xmlns:a16="http://schemas.microsoft.com/office/drawing/2014/main" id="{B4640F21-46F4-B930-0F4E-9E337056C898}"/>
              </a:ext>
            </a:extLst>
          </p:cNvPr>
          <p:cNvSpPr txBox="1"/>
          <p:nvPr/>
        </p:nvSpPr>
        <p:spPr>
          <a:xfrm>
            <a:off x="6346299" y="1796557"/>
            <a:ext cx="5456122" cy="2541080"/>
          </a:xfrm>
          <a:prstGeom prst="rect">
            <a:avLst/>
          </a:prstGeom>
          <a:noFill/>
        </p:spPr>
        <p:txBody>
          <a:bodyPr wrap="square" rtlCol="0">
            <a:spAutoFit/>
          </a:bodyPr>
          <a:lstStyle/>
          <a:p>
            <a:pPr algn="just">
              <a:lnSpc>
                <a:spcPct val="150000"/>
              </a:lnSpc>
            </a:pPr>
            <a:r>
              <a:rPr lang="zh-CN" altLang="en-US" dirty="0"/>
              <a:t>取</a:t>
            </a:r>
            <a:r>
              <a:rPr lang="en-US" altLang="zh-CN" dirty="0"/>
              <a:t>M</a:t>
            </a:r>
            <a:r>
              <a:rPr lang="zh-CN" altLang="en-US" dirty="0"/>
              <a:t>个点，通过使用一定的测地距离（</a:t>
            </a:r>
            <a:r>
              <a:rPr lang="en-US" altLang="zh-CN" dirty="0"/>
              <a:t>geodesic distance</a:t>
            </a:r>
            <a:r>
              <a:rPr lang="zh-CN" altLang="en-US" dirty="0"/>
              <a:t>）为界限，生成一个围绕这个点的</a:t>
            </a:r>
            <a:r>
              <a:rPr lang="en-US" altLang="zh-CN" dirty="0"/>
              <a:t>surface patch</a:t>
            </a:r>
            <a:r>
              <a:rPr lang="zh-CN" altLang="en-US" dirty="0"/>
              <a:t>；然后使用</a:t>
            </a:r>
            <a:r>
              <a:rPr lang="en-US" altLang="zh-CN" dirty="0"/>
              <a:t>Poisson disk</a:t>
            </a:r>
            <a:r>
              <a:rPr lang="zh-CN" altLang="en-US" dirty="0"/>
              <a:t>采样生成</a:t>
            </a:r>
            <a:r>
              <a:rPr lang="en-US" altLang="zh-CN" dirty="0"/>
              <a:t>N</a:t>
            </a:r>
            <a:r>
              <a:rPr lang="zh-CN" altLang="en-US" dirty="0"/>
              <a:t>个点</a:t>
            </a:r>
            <a:endParaRPr lang="en-US" altLang="zh-CN" dirty="0"/>
          </a:p>
          <a:p>
            <a:pPr algn="just">
              <a:lnSpc>
                <a:spcPct val="150000"/>
              </a:lnSpc>
            </a:pPr>
            <a:endParaRPr lang="en-US" altLang="zh-CN" dirty="0"/>
          </a:p>
          <a:p>
            <a:pPr algn="just">
              <a:lnSpc>
                <a:spcPct val="150000"/>
              </a:lnSpc>
            </a:pPr>
            <a:r>
              <a:rPr lang="zh-CN" altLang="en-US" dirty="0"/>
              <a:t>将</a:t>
            </a:r>
            <a:r>
              <a:rPr lang="en-US" altLang="zh-CN" dirty="0"/>
              <a:t>d</a:t>
            </a:r>
            <a:r>
              <a:rPr lang="zh-CN" altLang="en-US" dirty="0"/>
              <a:t>设置为不同的大小，以便能够提取尺度和密度各异的点区域。</a:t>
            </a:r>
          </a:p>
        </p:txBody>
      </p:sp>
      <p:sp>
        <p:nvSpPr>
          <p:cNvPr id="9" name="文本框 8">
            <a:extLst>
              <a:ext uri="{FF2B5EF4-FFF2-40B4-BE49-F238E27FC236}">
                <a16:creationId xmlns:a16="http://schemas.microsoft.com/office/drawing/2014/main" id="{4642EDF0-836C-6638-A07E-E5306FEA6E7E}"/>
              </a:ext>
            </a:extLst>
          </p:cNvPr>
          <p:cNvSpPr txBox="1"/>
          <p:nvPr/>
        </p:nvSpPr>
        <p:spPr>
          <a:xfrm>
            <a:off x="723648" y="5452437"/>
            <a:ext cx="6094990" cy="1200329"/>
          </a:xfrm>
          <a:prstGeom prst="rect">
            <a:avLst/>
          </a:prstGeom>
          <a:noFill/>
        </p:spPr>
        <p:txBody>
          <a:bodyPr wrap="square">
            <a:spAutoFit/>
          </a:bodyPr>
          <a:lstStyle/>
          <a:p>
            <a:r>
              <a:rPr lang="zh-CN" altLang="en-US" dirty="0"/>
              <a:t>测地线距离（</a:t>
            </a:r>
            <a:r>
              <a:rPr lang="en-US" altLang="zh-CN" dirty="0"/>
              <a:t>geodesic distance</a:t>
            </a:r>
            <a:r>
              <a:rPr lang="zh-CN" altLang="en-US" dirty="0"/>
              <a:t>）指的是在曲面上从一个点到另一个点之间的最短路径长度。不同于欧几里得距离（</a:t>
            </a:r>
            <a:r>
              <a:rPr lang="en-US" altLang="zh-CN" dirty="0"/>
              <a:t>Euclidean distance</a:t>
            </a:r>
            <a:r>
              <a:rPr lang="zh-CN" altLang="en-US" dirty="0"/>
              <a:t>），它是直接在空间中测量的直线距离，测地线距离考虑的是曲面的弯曲程度。</a:t>
            </a:r>
          </a:p>
        </p:txBody>
      </p:sp>
      <p:sp>
        <p:nvSpPr>
          <p:cNvPr id="10" name="矩形 9">
            <a:extLst>
              <a:ext uri="{FF2B5EF4-FFF2-40B4-BE49-F238E27FC236}">
                <a16:creationId xmlns:a16="http://schemas.microsoft.com/office/drawing/2014/main" id="{AC5A9565-6A65-A0C4-BEDE-DBE4DEA6AA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B6F8DCE2-7F2A-68BC-C1D2-708D2D415875}"/>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20046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A362B7-C00D-2C1F-9B9F-B3447AE325FB}"/>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4" name="图片 3">
            <a:extLst>
              <a:ext uri="{FF2B5EF4-FFF2-40B4-BE49-F238E27FC236}">
                <a16:creationId xmlns:a16="http://schemas.microsoft.com/office/drawing/2014/main" id="{8256EE13-A436-FF8E-F923-7A643FCA005D}"/>
              </a:ext>
            </a:extLst>
          </p:cNvPr>
          <p:cNvPicPr>
            <a:picLocks noChangeAspect="1"/>
          </p:cNvPicPr>
          <p:nvPr/>
        </p:nvPicPr>
        <p:blipFill>
          <a:blip r:embed="rId2"/>
          <a:stretch>
            <a:fillRect/>
          </a:stretch>
        </p:blipFill>
        <p:spPr>
          <a:xfrm>
            <a:off x="352879" y="3613009"/>
            <a:ext cx="4686541" cy="2743341"/>
          </a:xfrm>
          <a:prstGeom prst="rect">
            <a:avLst/>
          </a:prstGeom>
        </p:spPr>
      </p:pic>
      <p:sp>
        <p:nvSpPr>
          <p:cNvPr id="5" name="矩形 4">
            <a:extLst>
              <a:ext uri="{FF2B5EF4-FFF2-40B4-BE49-F238E27FC236}">
                <a16:creationId xmlns:a16="http://schemas.microsoft.com/office/drawing/2014/main" id="{DCFAA9B2-BEDA-99E6-0630-1C5EDEF39B7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3A75ACE-C2C6-6518-33D1-9AB611BFB8A6}"/>
              </a:ext>
            </a:extLst>
          </p:cNvPr>
          <p:cNvPicPr>
            <a:picLocks noChangeAspect="1"/>
          </p:cNvPicPr>
          <p:nvPr/>
        </p:nvPicPr>
        <p:blipFill>
          <a:blip r:embed="rId3"/>
          <a:stretch>
            <a:fillRect/>
          </a:stretch>
        </p:blipFill>
        <p:spPr>
          <a:xfrm>
            <a:off x="406856" y="107778"/>
            <a:ext cx="4578585" cy="3321221"/>
          </a:xfrm>
          <a:prstGeom prst="rect">
            <a:avLst/>
          </a:prstGeom>
        </p:spPr>
      </p:pic>
      <p:pic>
        <p:nvPicPr>
          <p:cNvPr id="9" name="图片 8">
            <a:extLst>
              <a:ext uri="{FF2B5EF4-FFF2-40B4-BE49-F238E27FC236}">
                <a16:creationId xmlns:a16="http://schemas.microsoft.com/office/drawing/2014/main" id="{E3D4835A-B3A0-8DE8-7384-64086022C56C}"/>
              </a:ext>
            </a:extLst>
          </p:cNvPr>
          <p:cNvPicPr>
            <a:picLocks noChangeAspect="1"/>
          </p:cNvPicPr>
          <p:nvPr/>
        </p:nvPicPr>
        <p:blipFill>
          <a:blip r:embed="rId4"/>
          <a:stretch>
            <a:fillRect/>
          </a:stretch>
        </p:blipFill>
        <p:spPr>
          <a:xfrm>
            <a:off x="5469958" y="1362394"/>
            <a:ext cx="6722041" cy="3188198"/>
          </a:xfrm>
          <a:prstGeom prst="rect">
            <a:avLst/>
          </a:prstGeom>
        </p:spPr>
      </p:pic>
      <p:grpSp>
        <p:nvGrpSpPr>
          <p:cNvPr id="19" name="组合 18">
            <a:extLst>
              <a:ext uri="{FF2B5EF4-FFF2-40B4-BE49-F238E27FC236}">
                <a16:creationId xmlns:a16="http://schemas.microsoft.com/office/drawing/2014/main" id="{E632E4C4-1A27-B839-600E-38CFE9C1B498}"/>
              </a:ext>
            </a:extLst>
          </p:cNvPr>
          <p:cNvGrpSpPr/>
          <p:nvPr/>
        </p:nvGrpSpPr>
        <p:grpSpPr>
          <a:xfrm>
            <a:off x="3679799" y="923112"/>
            <a:ext cx="8533440" cy="1888560"/>
            <a:chOff x="3679799" y="923112"/>
            <a:chExt cx="8533440" cy="1888560"/>
          </a:xfrm>
        </p:grpSpPr>
        <mc:AlternateContent xmlns:mc="http://schemas.openxmlformats.org/markup-compatibility/2006">
          <mc:Choice xmlns:p14="http://schemas.microsoft.com/office/powerpoint/2010/main" Requires="p14">
            <p:contentPart p14:bwMode="auto" r:id="rId5">
              <p14:nvContentPartPr>
                <p14:cNvPr id="10" name="墨迹 9">
                  <a:extLst>
                    <a:ext uri="{FF2B5EF4-FFF2-40B4-BE49-F238E27FC236}">
                      <a16:creationId xmlns:a16="http://schemas.microsoft.com/office/drawing/2014/main" id="{658B1A52-BB10-A30A-C419-2378A37AB9AC}"/>
                    </a:ext>
                  </a:extLst>
                </p14:cNvPr>
                <p14:cNvContentPartPr/>
                <p14:nvPr/>
              </p14:nvContentPartPr>
              <p14:xfrm>
                <a:off x="3679799" y="1125792"/>
                <a:ext cx="696960" cy="545400"/>
              </p14:xfrm>
            </p:contentPart>
          </mc:Choice>
          <mc:Fallback>
            <p:pic>
              <p:nvPicPr>
                <p:cNvPr id="10" name="墨迹 9">
                  <a:extLst>
                    <a:ext uri="{FF2B5EF4-FFF2-40B4-BE49-F238E27FC236}">
                      <a16:creationId xmlns:a16="http://schemas.microsoft.com/office/drawing/2014/main" id="{658B1A52-BB10-A30A-C419-2378A37AB9AC}"/>
                    </a:ext>
                  </a:extLst>
                </p:cNvPr>
                <p:cNvPicPr/>
                <p:nvPr/>
              </p:nvPicPr>
              <p:blipFill>
                <a:blip r:embed="rId6"/>
                <a:stretch>
                  <a:fillRect/>
                </a:stretch>
              </p:blipFill>
              <p:spPr>
                <a:xfrm>
                  <a:off x="3673679" y="1119672"/>
                  <a:ext cx="70920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墨迹 10">
                  <a:extLst>
                    <a:ext uri="{FF2B5EF4-FFF2-40B4-BE49-F238E27FC236}">
                      <a16:creationId xmlns:a16="http://schemas.microsoft.com/office/drawing/2014/main" id="{6AC3B83D-1C32-AA46-736A-B21B090EFC15}"/>
                    </a:ext>
                  </a:extLst>
                </p14:cNvPr>
                <p14:cNvContentPartPr/>
                <p14:nvPr/>
              </p14:nvContentPartPr>
              <p14:xfrm>
                <a:off x="4442639" y="1219032"/>
                <a:ext cx="1162080" cy="193680"/>
              </p14:xfrm>
            </p:contentPart>
          </mc:Choice>
          <mc:Fallback>
            <p:pic>
              <p:nvPicPr>
                <p:cNvPr id="11" name="墨迹 10">
                  <a:extLst>
                    <a:ext uri="{FF2B5EF4-FFF2-40B4-BE49-F238E27FC236}">
                      <a16:creationId xmlns:a16="http://schemas.microsoft.com/office/drawing/2014/main" id="{6AC3B83D-1C32-AA46-736A-B21B090EFC15}"/>
                    </a:ext>
                  </a:extLst>
                </p:cNvPr>
                <p:cNvPicPr/>
                <p:nvPr/>
              </p:nvPicPr>
              <p:blipFill>
                <a:blip r:embed="rId8"/>
                <a:stretch>
                  <a:fillRect/>
                </a:stretch>
              </p:blipFill>
              <p:spPr>
                <a:xfrm>
                  <a:off x="4436519" y="1212912"/>
                  <a:ext cx="11743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墨迹 11">
                  <a:extLst>
                    <a:ext uri="{FF2B5EF4-FFF2-40B4-BE49-F238E27FC236}">
                      <a16:creationId xmlns:a16="http://schemas.microsoft.com/office/drawing/2014/main" id="{04155A1A-1500-3CC3-B24F-6F97227C6517}"/>
                    </a:ext>
                  </a:extLst>
                </p14:cNvPr>
                <p14:cNvContentPartPr/>
                <p14:nvPr/>
              </p14:nvContentPartPr>
              <p14:xfrm>
                <a:off x="5578079" y="1288512"/>
                <a:ext cx="85320" cy="162720"/>
              </p14:xfrm>
            </p:contentPart>
          </mc:Choice>
          <mc:Fallback>
            <p:pic>
              <p:nvPicPr>
                <p:cNvPr id="12" name="墨迹 11">
                  <a:extLst>
                    <a:ext uri="{FF2B5EF4-FFF2-40B4-BE49-F238E27FC236}">
                      <a16:creationId xmlns:a16="http://schemas.microsoft.com/office/drawing/2014/main" id="{04155A1A-1500-3CC3-B24F-6F97227C6517}"/>
                    </a:ext>
                  </a:extLst>
                </p:cNvPr>
                <p:cNvPicPr/>
                <p:nvPr/>
              </p:nvPicPr>
              <p:blipFill>
                <a:blip r:embed="rId10"/>
                <a:stretch>
                  <a:fillRect/>
                </a:stretch>
              </p:blipFill>
              <p:spPr>
                <a:xfrm>
                  <a:off x="5571959" y="1282392"/>
                  <a:ext cx="975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596F451B-5B04-D287-4DEF-C2083606274A}"/>
                    </a:ext>
                  </a:extLst>
                </p14:cNvPr>
                <p14:cNvContentPartPr/>
                <p14:nvPr/>
              </p14:nvContentPartPr>
              <p14:xfrm>
                <a:off x="5354159" y="1460232"/>
                <a:ext cx="298080" cy="47160"/>
              </p14:xfrm>
            </p:contentPart>
          </mc:Choice>
          <mc:Fallback>
            <p:pic>
              <p:nvPicPr>
                <p:cNvPr id="14" name="墨迹 13">
                  <a:extLst>
                    <a:ext uri="{FF2B5EF4-FFF2-40B4-BE49-F238E27FC236}">
                      <a16:creationId xmlns:a16="http://schemas.microsoft.com/office/drawing/2014/main" id="{596F451B-5B04-D287-4DEF-C2083606274A}"/>
                    </a:ext>
                  </a:extLst>
                </p:cNvPr>
                <p:cNvPicPr/>
                <p:nvPr/>
              </p:nvPicPr>
              <p:blipFill>
                <a:blip r:embed="rId12"/>
                <a:stretch>
                  <a:fillRect/>
                </a:stretch>
              </p:blipFill>
              <p:spPr>
                <a:xfrm>
                  <a:off x="5348039" y="1454112"/>
                  <a:ext cx="3103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墨迹 17">
                  <a:extLst>
                    <a:ext uri="{FF2B5EF4-FFF2-40B4-BE49-F238E27FC236}">
                      <a16:creationId xmlns:a16="http://schemas.microsoft.com/office/drawing/2014/main" id="{B264F44F-AE54-259B-955F-96E9EA7AB2F5}"/>
                    </a:ext>
                  </a:extLst>
                </p14:cNvPr>
                <p14:cNvContentPartPr/>
                <p14:nvPr/>
              </p14:nvContentPartPr>
              <p14:xfrm>
                <a:off x="5810999" y="923112"/>
                <a:ext cx="6402240" cy="1888560"/>
              </p14:xfrm>
            </p:contentPart>
          </mc:Choice>
          <mc:Fallback>
            <p:pic>
              <p:nvPicPr>
                <p:cNvPr id="18" name="墨迹 17">
                  <a:extLst>
                    <a:ext uri="{FF2B5EF4-FFF2-40B4-BE49-F238E27FC236}">
                      <a16:creationId xmlns:a16="http://schemas.microsoft.com/office/drawing/2014/main" id="{B264F44F-AE54-259B-955F-96E9EA7AB2F5}"/>
                    </a:ext>
                  </a:extLst>
                </p:cNvPr>
                <p:cNvPicPr/>
                <p:nvPr/>
              </p:nvPicPr>
              <p:blipFill>
                <a:blip r:embed="rId14"/>
                <a:stretch>
                  <a:fillRect/>
                </a:stretch>
              </p:blipFill>
              <p:spPr>
                <a:xfrm>
                  <a:off x="5804879" y="916992"/>
                  <a:ext cx="6414480" cy="1900800"/>
                </a:xfrm>
                <a:prstGeom prst="rect">
                  <a:avLst/>
                </a:prstGeom>
              </p:spPr>
            </p:pic>
          </mc:Fallback>
        </mc:AlternateContent>
      </p:grpSp>
      <p:grpSp>
        <p:nvGrpSpPr>
          <p:cNvPr id="28" name="组合 27">
            <a:extLst>
              <a:ext uri="{FF2B5EF4-FFF2-40B4-BE49-F238E27FC236}">
                <a16:creationId xmlns:a16="http://schemas.microsoft.com/office/drawing/2014/main" id="{01B671EE-B98E-F1FD-708F-FCEFF3E5FA6F}"/>
              </a:ext>
            </a:extLst>
          </p:cNvPr>
          <p:cNvGrpSpPr/>
          <p:nvPr/>
        </p:nvGrpSpPr>
        <p:grpSpPr>
          <a:xfrm>
            <a:off x="766679" y="484272"/>
            <a:ext cx="11300760" cy="2028960"/>
            <a:chOff x="766679" y="484272"/>
            <a:chExt cx="11300760" cy="2028960"/>
          </a:xfrm>
        </p:grpSpPr>
        <mc:AlternateContent xmlns:mc="http://schemas.openxmlformats.org/markup-compatibility/2006">
          <mc:Choice xmlns:p14="http://schemas.microsoft.com/office/powerpoint/2010/main" Requires="p14">
            <p:contentPart p14:bwMode="auto" r:id="rId15">
              <p14:nvContentPartPr>
                <p14:cNvPr id="24" name="墨迹 23">
                  <a:extLst>
                    <a:ext uri="{FF2B5EF4-FFF2-40B4-BE49-F238E27FC236}">
                      <a16:creationId xmlns:a16="http://schemas.microsoft.com/office/drawing/2014/main" id="{93136200-F8B9-FE75-E96C-21EA40940963}"/>
                    </a:ext>
                  </a:extLst>
                </p14:cNvPr>
                <p14:cNvContentPartPr/>
                <p14:nvPr/>
              </p14:nvContentPartPr>
              <p14:xfrm>
                <a:off x="766679" y="1627992"/>
                <a:ext cx="1467000" cy="164160"/>
              </p14:xfrm>
            </p:contentPart>
          </mc:Choice>
          <mc:Fallback>
            <p:pic>
              <p:nvPicPr>
                <p:cNvPr id="24" name="墨迹 23">
                  <a:extLst>
                    <a:ext uri="{FF2B5EF4-FFF2-40B4-BE49-F238E27FC236}">
                      <a16:creationId xmlns:a16="http://schemas.microsoft.com/office/drawing/2014/main" id="{93136200-F8B9-FE75-E96C-21EA40940963}"/>
                    </a:ext>
                  </a:extLst>
                </p:cNvPr>
                <p:cNvPicPr/>
                <p:nvPr/>
              </p:nvPicPr>
              <p:blipFill>
                <a:blip r:embed="rId16"/>
                <a:stretch>
                  <a:fillRect/>
                </a:stretch>
              </p:blipFill>
              <p:spPr>
                <a:xfrm>
                  <a:off x="760559" y="1621872"/>
                  <a:ext cx="14792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墨迹 24">
                  <a:extLst>
                    <a:ext uri="{FF2B5EF4-FFF2-40B4-BE49-F238E27FC236}">
                      <a16:creationId xmlns:a16="http://schemas.microsoft.com/office/drawing/2014/main" id="{81A52DE7-D3F9-A22E-9B1E-A7E64664A0E1}"/>
                    </a:ext>
                  </a:extLst>
                </p14:cNvPr>
                <p14:cNvContentPartPr/>
                <p14:nvPr/>
              </p14:nvContentPartPr>
              <p14:xfrm>
                <a:off x="10977719" y="1491192"/>
                <a:ext cx="1089720" cy="1022040"/>
              </p14:xfrm>
            </p:contentPart>
          </mc:Choice>
          <mc:Fallback>
            <p:pic>
              <p:nvPicPr>
                <p:cNvPr id="25" name="墨迹 24">
                  <a:extLst>
                    <a:ext uri="{FF2B5EF4-FFF2-40B4-BE49-F238E27FC236}">
                      <a16:creationId xmlns:a16="http://schemas.microsoft.com/office/drawing/2014/main" id="{81A52DE7-D3F9-A22E-9B1E-A7E64664A0E1}"/>
                    </a:ext>
                  </a:extLst>
                </p:cNvPr>
                <p:cNvPicPr/>
                <p:nvPr/>
              </p:nvPicPr>
              <p:blipFill>
                <a:blip r:embed="rId18"/>
                <a:stretch>
                  <a:fillRect/>
                </a:stretch>
              </p:blipFill>
              <p:spPr>
                <a:xfrm>
                  <a:off x="10971599" y="1485072"/>
                  <a:ext cx="1101960" cy="103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墨迹 25">
                  <a:extLst>
                    <a:ext uri="{FF2B5EF4-FFF2-40B4-BE49-F238E27FC236}">
                      <a16:creationId xmlns:a16="http://schemas.microsoft.com/office/drawing/2014/main" id="{41757AA5-B181-FE0B-F49D-F7B9205AE671}"/>
                    </a:ext>
                  </a:extLst>
                </p14:cNvPr>
                <p14:cNvContentPartPr/>
                <p14:nvPr/>
              </p14:nvContentPartPr>
              <p14:xfrm>
                <a:off x="1951439" y="484272"/>
                <a:ext cx="9007200" cy="1117440"/>
              </p14:xfrm>
            </p:contentPart>
          </mc:Choice>
          <mc:Fallback>
            <p:pic>
              <p:nvPicPr>
                <p:cNvPr id="26" name="墨迹 25">
                  <a:extLst>
                    <a:ext uri="{FF2B5EF4-FFF2-40B4-BE49-F238E27FC236}">
                      <a16:creationId xmlns:a16="http://schemas.microsoft.com/office/drawing/2014/main" id="{41757AA5-B181-FE0B-F49D-F7B9205AE671}"/>
                    </a:ext>
                  </a:extLst>
                </p:cNvPr>
                <p:cNvPicPr/>
                <p:nvPr/>
              </p:nvPicPr>
              <p:blipFill>
                <a:blip r:embed="rId20"/>
                <a:stretch>
                  <a:fillRect/>
                </a:stretch>
              </p:blipFill>
              <p:spPr>
                <a:xfrm>
                  <a:off x="1945319" y="478152"/>
                  <a:ext cx="9019440" cy="1129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墨迹 26">
                  <a:extLst>
                    <a:ext uri="{FF2B5EF4-FFF2-40B4-BE49-F238E27FC236}">
                      <a16:creationId xmlns:a16="http://schemas.microsoft.com/office/drawing/2014/main" id="{000467E2-736C-AD54-EFC3-0646E506E294}"/>
                    </a:ext>
                  </a:extLst>
                </p14:cNvPr>
                <p14:cNvContentPartPr/>
                <p14:nvPr/>
              </p14:nvContentPartPr>
              <p14:xfrm>
                <a:off x="10359239" y="1282392"/>
                <a:ext cx="672120" cy="209880"/>
              </p14:xfrm>
            </p:contentPart>
          </mc:Choice>
          <mc:Fallback>
            <p:pic>
              <p:nvPicPr>
                <p:cNvPr id="27" name="墨迹 26">
                  <a:extLst>
                    <a:ext uri="{FF2B5EF4-FFF2-40B4-BE49-F238E27FC236}">
                      <a16:creationId xmlns:a16="http://schemas.microsoft.com/office/drawing/2014/main" id="{000467E2-736C-AD54-EFC3-0646E506E294}"/>
                    </a:ext>
                  </a:extLst>
                </p:cNvPr>
                <p:cNvPicPr/>
                <p:nvPr/>
              </p:nvPicPr>
              <p:blipFill>
                <a:blip r:embed="rId22"/>
                <a:stretch>
                  <a:fillRect/>
                </a:stretch>
              </p:blipFill>
              <p:spPr>
                <a:xfrm>
                  <a:off x="10353119" y="1276272"/>
                  <a:ext cx="684360" cy="222120"/>
                </a:xfrm>
                <a:prstGeom prst="rect">
                  <a:avLst/>
                </a:prstGeom>
              </p:spPr>
            </p:pic>
          </mc:Fallback>
        </mc:AlternateContent>
      </p:grpSp>
    </p:spTree>
    <p:extLst>
      <p:ext uri="{BB962C8B-B14F-4D97-AF65-F5344CB8AC3E}">
        <p14:creationId xmlns:p14="http://schemas.microsoft.com/office/powerpoint/2010/main" val="117659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3C0A73-7C37-2701-AAEE-36DC4A1517CA}"/>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3" name="矩形 2">
            <a:extLst>
              <a:ext uri="{FF2B5EF4-FFF2-40B4-BE49-F238E27FC236}">
                <a16:creationId xmlns:a16="http://schemas.microsoft.com/office/drawing/2014/main" id="{68776F78-6A74-7FF7-2E8C-F0FC1B5D640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8ED624B-B0E5-006E-A130-7C05884E33A0}"/>
              </a:ext>
            </a:extLst>
          </p:cNvPr>
          <p:cNvPicPr>
            <a:picLocks noChangeAspect="1"/>
          </p:cNvPicPr>
          <p:nvPr/>
        </p:nvPicPr>
        <p:blipFill>
          <a:blip r:embed="rId2"/>
          <a:stretch>
            <a:fillRect/>
          </a:stretch>
        </p:blipFill>
        <p:spPr>
          <a:xfrm>
            <a:off x="607554" y="45865"/>
            <a:ext cx="3969721" cy="2550050"/>
          </a:xfrm>
          <a:prstGeom prst="rect">
            <a:avLst/>
          </a:prstGeom>
        </p:spPr>
      </p:pic>
      <p:pic>
        <p:nvPicPr>
          <p:cNvPr id="7" name="图片 6">
            <a:extLst>
              <a:ext uri="{FF2B5EF4-FFF2-40B4-BE49-F238E27FC236}">
                <a16:creationId xmlns:a16="http://schemas.microsoft.com/office/drawing/2014/main" id="{6A67F415-95AD-72DD-2260-5B6F26155230}"/>
              </a:ext>
            </a:extLst>
          </p:cNvPr>
          <p:cNvPicPr>
            <a:picLocks noChangeAspect="1"/>
          </p:cNvPicPr>
          <p:nvPr/>
        </p:nvPicPr>
        <p:blipFill>
          <a:blip r:embed="rId3"/>
          <a:stretch>
            <a:fillRect/>
          </a:stretch>
        </p:blipFill>
        <p:spPr>
          <a:xfrm>
            <a:off x="607554" y="2561165"/>
            <a:ext cx="3969721" cy="4160310"/>
          </a:xfrm>
          <a:prstGeom prst="rect">
            <a:avLst/>
          </a:prstGeom>
        </p:spPr>
      </p:pic>
      <p:pic>
        <p:nvPicPr>
          <p:cNvPr id="13" name="图片 12">
            <a:extLst>
              <a:ext uri="{FF2B5EF4-FFF2-40B4-BE49-F238E27FC236}">
                <a16:creationId xmlns:a16="http://schemas.microsoft.com/office/drawing/2014/main" id="{ABC43DF6-4EDE-F307-C1B7-BDBD596A15A5}"/>
              </a:ext>
            </a:extLst>
          </p:cNvPr>
          <p:cNvPicPr>
            <a:picLocks noChangeAspect="1"/>
          </p:cNvPicPr>
          <p:nvPr/>
        </p:nvPicPr>
        <p:blipFill>
          <a:blip r:embed="rId4"/>
          <a:stretch>
            <a:fillRect/>
          </a:stretch>
        </p:blipFill>
        <p:spPr>
          <a:xfrm>
            <a:off x="4776589" y="2014126"/>
            <a:ext cx="7302875" cy="1479626"/>
          </a:xfrm>
          <a:prstGeom prst="rect">
            <a:avLst/>
          </a:prstGeom>
        </p:spPr>
      </p:pic>
      <p:sp>
        <p:nvSpPr>
          <p:cNvPr id="17" name="文本框 16">
            <a:extLst>
              <a:ext uri="{FF2B5EF4-FFF2-40B4-BE49-F238E27FC236}">
                <a16:creationId xmlns:a16="http://schemas.microsoft.com/office/drawing/2014/main" id="{12C9F9CC-460C-DA71-AFB0-891FCA318D2E}"/>
              </a:ext>
            </a:extLst>
          </p:cNvPr>
          <p:cNvSpPr txBox="1"/>
          <p:nvPr/>
        </p:nvSpPr>
        <p:spPr>
          <a:xfrm>
            <a:off x="5256778" y="3718679"/>
            <a:ext cx="6097022" cy="791627"/>
          </a:xfrm>
          <a:prstGeom prst="rect">
            <a:avLst/>
          </a:prstGeom>
          <a:noFill/>
        </p:spPr>
        <p:txBody>
          <a:bodyPr wrap="square">
            <a:spAutoFit/>
          </a:bodyPr>
          <a:lstStyle/>
          <a:p>
            <a:pPr>
              <a:lnSpc>
                <a:spcPct val="150000"/>
              </a:lnSpc>
            </a:pPr>
            <a:r>
              <a:rPr lang="zh-CN" altLang="en-US" sz="1600" dirty="0"/>
              <a:t>将全局特征复制 </a:t>
            </a:r>
            <a:r>
              <a:rPr lang="en-US" altLang="zh-CN" sz="1600" dirty="0" err="1"/>
              <a:t>rN</a:t>
            </a:r>
            <a:r>
              <a:rPr lang="en-US" altLang="zh-CN" sz="1600" dirty="0"/>
              <a:t> </a:t>
            </a:r>
            <a:r>
              <a:rPr lang="zh-CN" altLang="en-US" sz="1600" dirty="0"/>
              <a:t>次，并与每个点的局部特征拼接。</a:t>
            </a:r>
            <a:endParaRPr lang="en-US" altLang="zh-CN" sz="1600" dirty="0"/>
          </a:p>
          <a:p>
            <a:pPr>
              <a:lnSpc>
                <a:spcPct val="150000"/>
              </a:lnSpc>
            </a:pPr>
            <a:r>
              <a:rPr lang="zh-CN" altLang="en-US" sz="1600" dirty="0"/>
              <a:t>拼接后的特征映射为 </a:t>
            </a:r>
            <a:r>
              <a:rPr lang="en-US" altLang="zh-CN" sz="1600" dirty="0"/>
              <a:t>rN×2C</a:t>
            </a:r>
            <a:endParaRPr lang="zh-CN" altLang="en-US" sz="1600" dirty="0"/>
          </a:p>
        </p:txBody>
      </p:sp>
    </p:spTree>
    <p:extLst>
      <p:ext uri="{BB962C8B-B14F-4D97-AF65-F5344CB8AC3E}">
        <p14:creationId xmlns:p14="http://schemas.microsoft.com/office/powerpoint/2010/main" val="360518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6304B7-3625-CDCA-DD0B-7B5ECD4C205D}"/>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pic>
        <p:nvPicPr>
          <p:cNvPr id="4" name="图片 3">
            <a:extLst>
              <a:ext uri="{FF2B5EF4-FFF2-40B4-BE49-F238E27FC236}">
                <a16:creationId xmlns:a16="http://schemas.microsoft.com/office/drawing/2014/main" id="{52B0F5DC-AC4C-6838-D288-749DFBCF34B7}"/>
              </a:ext>
            </a:extLst>
          </p:cNvPr>
          <p:cNvPicPr>
            <a:picLocks noChangeAspect="1"/>
          </p:cNvPicPr>
          <p:nvPr/>
        </p:nvPicPr>
        <p:blipFill>
          <a:blip r:embed="rId2"/>
          <a:stretch>
            <a:fillRect/>
          </a:stretch>
        </p:blipFill>
        <p:spPr>
          <a:xfrm>
            <a:off x="327285" y="381765"/>
            <a:ext cx="3547731" cy="2938304"/>
          </a:xfrm>
          <a:prstGeom prst="rect">
            <a:avLst/>
          </a:prstGeom>
        </p:spPr>
      </p:pic>
      <p:sp>
        <p:nvSpPr>
          <p:cNvPr id="6" name="矩形 5">
            <a:extLst>
              <a:ext uri="{FF2B5EF4-FFF2-40B4-BE49-F238E27FC236}">
                <a16:creationId xmlns:a16="http://schemas.microsoft.com/office/drawing/2014/main" id="{13C93F85-AB58-2E81-F741-D2410145C7C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F2F29B95-9856-48E3-F140-C9B17DEE7CC6}"/>
              </a:ext>
            </a:extLst>
          </p:cNvPr>
          <p:cNvSpPr txBox="1"/>
          <p:nvPr/>
        </p:nvSpPr>
        <p:spPr>
          <a:xfrm>
            <a:off x="960937" y="3890803"/>
            <a:ext cx="1865621" cy="369332"/>
          </a:xfrm>
          <a:prstGeom prst="rect">
            <a:avLst/>
          </a:prstGeom>
          <a:noFill/>
        </p:spPr>
        <p:txBody>
          <a:bodyPr wrap="square" rtlCol="0">
            <a:spAutoFit/>
          </a:bodyPr>
          <a:lstStyle/>
          <a:p>
            <a:r>
              <a:rPr lang="en-US" altLang="zh-CN" dirty="0"/>
              <a:t>Gan</a:t>
            </a:r>
            <a:r>
              <a:rPr lang="zh-CN" altLang="en-US" dirty="0"/>
              <a:t>的对抗损失</a:t>
            </a:r>
          </a:p>
        </p:txBody>
      </p:sp>
      <p:pic>
        <p:nvPicPr>
          <p:cNvPr id="9" name="图片 8">
            <a:extLst>
              <a:ext uri="{FF2B5EF4-FFF2-40B4-BE49-F238E27FC236}">
                <a16:creationId xmlns:a16="http://schemas.microsoft.com/office/drawing/2014/main" id="{0295F64B-527A-0C45-8B23-D279298BC4DE}"/>
              </a:ext>
            </a:extLst>
          </p:cNvPr>
          <p:cNvPicPr>
            <a:picLocks noChangeAspect="1"/>
          </p:cNvPicPr>
          <p:nvPr/>
        </p:nvPicPr>
        <p:blipFill>
          <a:blip r:embed="rId3"/>
          <a:stretch>
            <a:fillRect/>
          </a:stretch>
        </p:blipFill>
        <p:spPr>
          <a:xfrm>
            <a:off x="4171871" y="9180"/>
            <a:ext cx="3155511" cy="6848820"/>
          </a:xfrm>
          <a:prstGeom prst="rect">
            <a:avLst/>
          </a:prstGeom>
        </p:spPr>
      </p:pic>
      <p:pic>
        <p:nvPicPr>
          <p:cNvPr id="11" name="图片 10">
            <a:extLst>
              <a:ext uri="{FF2B5EF4-FFF2-40B4-BE49-F238E27FC236}">
                <a16:creationId xmlns:a16="http://schemas.microsoft.com/office/drawing/2014/main" id="{BAC53A95-4AC8-170D-7C26-1DCB2A110D52}"/>
              </a:ext>
            </a:extLst>
          </p:cNvPr>
          <p:cNvPicPr>
            <a:picLocks noChangeAspect="1"/>
          </p:cNvPicPr>
          <p:nvPr/>
        </p:nvPicPr>
        <p:blipFill>
          <a:blip r:embed="rId4"/>
          <a:stretch>
            <a:fillRect/>
          </a:stretch>
        </p:blipFill>
        <p:spPr>
          <a:xfrm>
            <a:off x="7702220" y="201013"/>
            <a:ext cx="3183531" cy="1358577"/>
          </a:xfrm>
          <a:prstGeom prst="rect">
            <a:avLst/>
          </a:prstGeom>
        </p:spPr>
      </p:pic>
      <p:pic>
        <p:nvPicPr>
          <p:cNvPr id="13" name="图片 12">
            <a:extLst>
              <a:ext uri="{FF2B5EF4-FFF2-40B4-BE49-F238E27FC236}">
                <a16:creationId xmlns:a16="http://schemas.microsoft.com/office/drawing/2014/main" id="{A7C749BC-9F55-63E4-5C84-5409A0532247}"/>
              </a:ext>
            </a:extLst>
          </p:cNvPr>
          <p:cNvPicPr>
            <a:picLocks noChangeAspect="1"/>
          </p:cNvPicPr>
          <p:nvPr/>
        </p:nvPicPr>
        <p:blipFill>
          <a:blip r:embed="rId5"/>
          <a:stretch>
            <a:fillRect/>
          </a:stretch>
        </p:blipFill>
        <p:spPr>
          <a:xfrm>
            <a:off x="7571060" y="1732487"/>
            <a:ext cx="3886400" cy="1587582"/>
          </a:xfrm>
          <a:prstGeom prst="rect">
            <a:avLst/>
          </a:prstGeom>
        </p:spPr>
      </p:pic>
      <p:sp>
        <p:nvSpPr>
          <p:cNvPr id="15" name="文本框 14">
            <a:extLst>
              <a:ext uri="{FF2B5EF4-FFF2-40B4-BE49-F238E27FC236}">
                <a16:creationId xmlns:a16="http://schemas.microsoft.com/office/drawing/2014/main" id="{84938591-F874-2B2D-F7BE-09AB15F27497}"/>
              </a:ext>
            </a:extLst>
          </p:cNvPr>
          <p:cNvSpPr txBox="1"/>
          <p:nvPr/>
        </p:nvSpPr>
        <p:spPr>
          <a:xfrm>
            <a:off x="7571060" y="3427465"/>
            <a:ext cx="4489779" cy="1531445"/>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600" dirty="0"/>
              <a:t>使用最远采样从 𝑄 中选取 𝑀</a:t>
            </a:r>
            <a:r>
              <a:rPr lang="en-US" altLang="zh-CN" sz="1600" dirty="0"/>
              <a:t> </a:t>
            </a:r>
            <a:r>
              <a:rPr lang="zh-CN" altLang="en-US" sz="1600" dirty="0"/>
              <a:t>个种子点 </a:t>
            </a:r>
            <a:r>
              <a:rPr lang="en-US" altLang="zh-CN" sz="1600" dirty="0"/>
              <a:t>{</a:t>
            </a:r>
            <a:r>
              <a:rPr lang="zh-CN" altLang="en-US" sz="1600" dirty="0"/>
              <a:t>𝑆𝑗</a:t>
            </a:r>
            <a:r>
              <a:rPr lang="en-US" altLang="zh-CN" sz="1600" dirty="0"/>
              <a:t>}</a:t>
            </a:r>
          </a:p>
          <a:p>
            <a:pPr marL="285750" indent="-285750" algn="just">
              <a:lnSpc>
                <a:spcPct val="150000"/>
              </a:lnSpc>
              <a:buFont typeface="Wingdings" panose="05000000000000000000" pitchFamily="2" charset="2"/>
              <a:buChar char="Ø"/>
            </a:pPr>
            <a:r>
              <a:rPr lang="zh-CN" altLang="en-US" sz="1600" dirty="0"/>
              <a:t>在每个种子点周围剪裁一个半径为 𝑟𝑑 的局部区域，并计算这些局部区域的均匀性</a:t>
            </a:r>
            <a:endParaRPr lang="en-US" altLang="zh-CN" sz="1600" dirty="0"/>
          </a:p>
          <a:p>
            <a:pPr marL="285750" indent="-285750" algn="just">
              <a:lnSpc>
                <a:spcPct val="150000"/>
              </a:lnSpc>
              <a:buFont typeface="Wingdings" panose="05000000000000000000" pitchFamily="2" charset="2"/>
              <a:buChar char="Ø"/>
            </a:pPr>
            <a:r>
              <a:rPr lang="zh-CN" altLang="en-US" sz="1600" dirty="0"/>
              <a:t>使用卡方模型度量点数量偏离期望值的程度</a:t>
            </a:r>
            <a:endParaRPr lang="en-US" altLang="zh-CN" sz="1600" dirty="0"/>
          </a:p>
        </p:txBody>
      </p:sp>
      <p:grpSp>
        <p:nvGrpSpPr>
          <p:cNvPr id="20" name="组合 19">
            <a:extLst>
              <a:ext uri="{FF2B5EF4-FFF2-40B4-BE49-F238E27FC236}">
                <a16:creationId xmlns:a16="http://schemas.microsoft.com/office/drawing/2014/main" id="{7DB37EBB-C27A-BE6A-356A-AF1B1B2C8F27}"/>
              </a:ext>
            </a:extLst>
          </p:cNvPr>
          <p:cNvGrpSpPr/>
          <p:nvPr/>
        </p:nvGrpSpPr>
        <p:grpSpPr>
          <a:xfrm>
            <a:off x="5038079" y="4301352"/>
            <a:ext cx="2856960" cy="319320"/>
            <a:chOff x="5038079" y="4301352"/>
            <a:chExt cx="2856960" cy="319320"/>
          </a:xfrm>
        </p:grpSpPr>
        <mc:AlternateContent xmlns:mc="http://schemas.openxmlformats.org/markup-compatibility/2006">
          <mc:Choice xmlns:p14="http://schemas.microsoft.com/office/powerpoint/2010/main" Requires="p14">
            <p:contentPart p14:bwMode="auto" r:id="rId6">
              <p14:nvContentPartPr>
                <p14:cNvPr id="17" name="墨迹 16">
                  <a:extLst>
                    <a:ext uri="{FF2B5EF4-FFF2-40B4-BE49-F238E27FC236}">
                      <a16:creationId xmlns:a16="http://schemas.microsoft.com/office/drawing/2014/main" id="{385E3C04-3B5B-76B4-58C1-EF480B78C620}"/>
                    </a:ext>
                  </a:extLst>
                </p14:cNvPr>
                <p14:cNvContentPartPr/>
                <p14:nvPr/>
              </p14:nvContentPartPr>
              <p14:xfrm>
                <a:off x="5038079" y="4331952"/>
                <a:ext cx="1524960" cy="75240"/>
              </p14:xfrm>
            </p:contentPart>
          </mc:Choice>
          <mc:Fallback>
            <p:pic>
              <p:nvPicPr>
                <p:cNvPr id="17" name="墨迹 16">
                  <a:extLst>
                    <a:ext uri="{FF2B5EF4-FFF2-40B4-BE49-F238E27FC236}">
                      <a16:creationId xmlns:a16="http://schemas.microsoft.com/office/drawing/2014/main" id="{385E3C04-3B5B-76B4-58C1-EF480B78C620}"/>
                    </a:ext>
                  </a:extLst>
                </p:cNvPr>
                <p:cNvPicPr/>
                <p:nvPr/>
              </p:nvPicPr>
              <p:blipFill>
                <a:blip r:embed="rId7"/>
                <a:stretch>
                  <a:fillRect/>
                </a:stretch>
              </p:blipFill>
              <p:spPr>
                <a:xfrm>
                  <a:off x="5031959" y="4325832"/>
                  <a:ext cx="1537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墨迹 17">
                  <a:extLst>
                    <a:ext uri="{FF2B5EF4-FFF2-40B4-BE49-F238E27FC236}">
                      <a16:creationId xmlns:a16="http://schemas.microsoft.com/office/drawing/2014/main" id="{C70AEDF3-98C6-60D9-DDCB-B8FE50DBE73E}"/>
                    </a:ext>
                  </a:extLst>
                </p14:cNvPr>
                <p14:cNvContentPartPr/>
                <p14:nvPr/>
              </p14:nvContentPartPr>
              <p14:xfrm>
                <a:off x="6689039" y="4301352"/>
                <a:ext cx="1036080" cy="218880"/>
              </p14:xfrm>
            </p:contentPart>
          </mc:Choice>
          <mc:Fallback>
            <p:pic>
              <p:nvPicPr>
                <p:cNvPr id="18" name="墨迹 17">
                  <a:extLst>
                    <a:ext uri="{FF2B5EF4-FFF2-40B4-BE49-F238E27FC236}">
                      <a16:creationId xmlns:a16="http://schemas.microsoft.com/office/drawing/2014/main" id="{C70AEDF3-98C6-60D9-DDCB-B8FE50DBE73E}"/>
                    </a:ext>
                  </a:extLst>
                </p:cNvPr>
                <p:cNvPicPr/>
                <p:nvPr/>
              </p:nvPicPr>
              <p:blipFill>
                <a:blip r:embed="rId9"/>
                <a:stretch>
                  <a:fillRect/>
                </a:stretch>
              </p:blipFill>
              <p:spPr>
                <a:xfrm>
                  <a:off x="6682919" y="4295232"/>
                  <a:ext cx="1048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墨迹 18">
                  <a:extLst>
                    <a:ext uri="{FF2B5EF4-FFF2-40B4-BE49-F238E27FC236}">
                      <a16:creationId xmlns:a16="http://schemas.microsoft.com/office/drawing/2014/main" id="{3470911C-859F-BE20-72AE-3308055DBB9B}"/>
                    </a:ext>
                  </a:extLst>
                </p14:cNvPr>
                <p14:cNvContentPartPr/>
                <p14:nvPr/>
              </p14:nvContentPartPr>
              <p14:xfrm>
                <a:off x="7652039" y="4430592"/>
                <a:ext cx="243000" cy="190080"/>
              </p14:xfrm>
            </p:contentPart>
          </mc:Choice>
          <mc:Fallback>
            <p:pic>
              <p:nvPicPr>
                <p:cNvPr id="19" name="墨迹 18">
                  <a:extLst>
                    <a:ext uri="{FF2B5EF4-FFF2-40B4-BE49-F238E27FC236}">
                      <a16:creationId xmlns:a16="http://schemas.microsoft.com/office/drawing/2014/main" id="{3470911C-859F-BE20-72AE-3308055DBB9B}"/>
                    </a:ext>
                  </a:extLst>
                </p:cNvPr>
                <p:cNvPicPr/>
                <p:nvPr/>
              </p:nvPicPr>
              <p:blipFill>
                <a:blip r:embed="rId11"/>
                <a:stretch>
                  <a:fillRect/>
                </a:stretch>
              </p:blipFill>
              <p:spPr>
                <a:xfrm>
                  <a:off x="7645919" y="4424472"/>
                  <a:ext cx="255240" cy="20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1" name="墨迹 20">
                <a:extLst>
                  <a:ext uri="{FF2B5EF4-FFF2-40B4-BE49-F238E27FC236}">
                    <a16:creationId xmlns:a16="http://schemas.microsoft.com/office/drawing/2014/main" id="{06FD8CB7-DB9D-E185-A194-3B27199BAA6A}"/>
                  </a:ext>
                </a:extLst>
              </p14:cNvPr>
              <p14:cNvContentPartPr/>
              <p14:nvPr/>
            </p14:nvContentPartPr>
            <p14:xfrm>
              <a:off x="8437919" y="4894632"/>
              <a:ext cx="1277280" cy="76320"/>
            </p14:xfrm>
          </p:contentPart>
        </mc:Choice>
        <mc:Fallback>
          <p:pic>
            <p:nvPicPr>
              <p:cNvPr id="21" name="墨迹 20">
                <a:extLst>
                  <a:ext uri="{FF2B5EF4-FFF2-40B4-BE49-F238E27FC236}">
                    <a16:creationId xmlns:a16="http://schemas.microsoft.com/office/drawing/2014/main" id="{06FD8CB7-DB9D-E185-A194-3B27199BAA6A}"/>
                  </a:ext>
                </a:extLst>
              </p:cNvPr>
              <p:cNvPicPr/>
              <p:nvPr/>
            </p:nvPicPr>
            <p:blipFill>
              <a:blip r:embed="rId13"/>
              <a:stretch>
                <a:fillRect/>
              </a:stretch>
            </p:blipFill>
            <p:spPr>
              <a:xfrm>
                <a:off x="8431799" y="4888512"/>
                <a:ext cx="12895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墨迹 21">
                <a:extLst>
                  <a:ext uri="{FF2B5EF4-FFF2-40B4-BE49-F238E27FC236}">
                    <a16:creationId xmlns:a16="http://schemas.microsoft.com/office/drawing/2014/main" id="{49944D43-7E0F-D515-875C-78FEB85FDA57}"/>
                  </a:ext>
                </a:extLst>
              </p14:cNvPr>
              <p14:cNvContentPartPr/>
              <p14:nvPr/>
            </p14:nvContentPartPr>
            <p14:xfrm>
              <a:off x="8775599" y="5142312"/>
              <a:ext cx="360" cy="360"/>
            </p14:xfrm>
          </p:contentPart>
        </mc:Choice>
        <mc:Fallback>
          <p:pic>
            <p:nvPicPr>
              <p:cNvPr id="22" name="墨迹 21">
                <a:extLst>
                  <a:ext uri="{FF2B5EF4-FFF2-40B4-BE49-F238E27FC236}">
                    <a16:creationId xmlns:a16="http://schemas.microsoft.com/office/drawing/2014/main" id="{49944D43-7E0F-D515-875C-78FEB85FDA57}"/>
                  </a:ext>
                </a:extLst>
              </p:cNvPr>
              <p:cNvPicPr/>
              <p:nvPr/>
            </p:nvPicPr>
            <p:blipFill>
              <a:blip r:embed="rId15"/>
              <a:stretch>
                <a:fillRect/>
              </a:stretch>
            </p:blipFill>
            <p:spPr>
              <a:xfrm>
                <a:off x="8769479" y="5136192"/>
                <a:ext cx="12600" cy="12600"/>
              </a:xfrm>
              <a:prstGeom prst="rect">
                <a:avLst/>
              </a:prstGeom>
            </p:spPr>
          </p:pic>
        </mc:Fallback>
      </mc:AlternateContent>
      <p:pic>
        <p:nvPicPr>
          <p:cNvPr id="24" name="图片 23">
            <a:extLst>
              <a:ext uri="{FF2B5EF4-FFF2-40B4-BE49-F238E27FC236}">
                <a16:creationId xmlns:a16="http://schemas.microsoft.com/office/drawing/2014/main" id="{D9243AC2-F1AC-A3B2-1873-B825274E987F}"/>
              </a:ext>
            </a:extLst>
          </p:cNvPr>
          <p:cNvPicPr>
            <a:picLocks noChangeAspect="1"/>
          </p:cNvPicPr>
          <p:nvPr/>
        </p:nvPicPr>
        <p:blipFill>
          <a:blip r:embed="rId16"/>
          <a:stretch>
            <a:fillRect/>
          </a:stretch>
        </p:blipFill>
        <p:spPr>
          <a:xfrm>
            <a:off x="8458868" y="5307902"/>
            <a:ext cx="1981302" cy="539778"/>
          </a:xfrm>
          <a:prstGeom prst="rect">
            <a:avLst/>
          </a:prstGeom>
        </p:spPr>
      </p:pic>
      <p:pic>
        <p:nvPicPr>
          <p:cNvPr id="26" name="图片 25">
            <a:extLst>
              <a:ext uri="{FF2B5EF4-FFF2-40B4-BE49-F238E27FC236}">
                <a16:creationId xmlns:a16="http://schemas.microsoft.com/office/drawing/2014/main" id="{5D0CFA80-F346-C939-A5E1-A48D9D6AECC1}"/>
              </a:ext>
            </a:extLst>
          </p:cNvPr>
          <p:cNvPicPr>
            <a:picLocks noChangeAspect="1"/>
          </p:cNvPicPr>
          <p:nvPr/>
        </p:nvPicPr>
        <p:blipFill>
          <a:blip r:embed="rId17"/>
          <a:stretch>
            <a:fillRect/>
          </a:stretch>
        </p:blipFill>
        <p:spPr>
          <a:xfrm>
            <a:off x="8647440" y="5912024"/>
            <a:ext cx="1733639" cy="692186"/>
          </a:xfrm>
          <a:prstGeom prst="rect">
            <a:avLst/>
          </a:prstGeom>
        </p:spPr>
      </p:pic>
      <p:sp>
        <p:nvSpPr>
          <p:cNvPr id="28" name="文本框 27">
            <a:extLst>
              <a:ext uri="{FF2B5EF4-FFF2-40B4-BE49-F238E27FC236}">
                <a16:creationId xmlns:a16="http://schemas.microsoft.com/office/drawing/2014/main" id="{8A9FCE59-7D43-6651-BFCD-0EA86738257B}"/>
              </a:ext>
            </a:extLst>
          </p:cNvPr>
          <p:cNvSpPr txBox="1"/>
          <p:nvPr/>
        </p:nvSpPr>
        <p:spPr>
          <a:xfrm>
            <a:off x="879682" y="6073451"/>
            <a:ext cx="3213639" cy="369332"/>
          </a:xfrm>
          <a:prstGeom prst="rect">
            <a:avLst/>
          </a:prstGeom>
          <a:noFill/>
        </p:spPr>
        <p:txBody>
          <a:bodyPr wrap="square">
            <a:spAutoFit/>
          </a:bodyPr>
          <a:lstStyle/>
          <a:p>
            <a:r>
              <a:rPr lang="zh-CN" altLang="en-US" dirty="0"/>
              <a:t>局部均匀性 </a:t>
            </a:r>
            <a:r>
              <a:rPr lang="en-US" altLang="zh-CN" dirty="0"/>
              <a:t>* </a:t>
            </a:r>
            <a:r>
              <a:rPr lang="zh-CN" altLang="en-US" dirty="0"/>
              <a:t>全局均匀性</a:t>
            </a:r>
          </a:p>
        </p:txBody>
      </p:sp>
    </p:spTree>
    <p:extLst>
      <p:ext uri="{BB962C8B-B14F-4D97-AF65-F5344CB8AC3E}">
        <p14:creationId xmlns:p14="http://schemas.microsoft.com/office/powerpoint/2010/main" val="1611534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F264C-9D66-C910-5607-93893E120D25}"/>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3" name="矩形 2">
            <a:extLst>
              <a:ext uri="{FF2B5EF4-FFF2-40B4-BE49-F238E27FC236}">
                <a16:creationId xmlns:a16="http://schemas.microsoft.com/office/drawing/2014/main" id="{1A88CA08-53F6-22B8-311D-FC95A658AD6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A454430E-3792-92DF-D5DF-8827E971E8B0}"/>
              </a:ext>
            </a:extLst>
          </p:cNvPr>
          <p:cNvPicPr>
            <a:picLocks noChangeAspect="1"/>
          </p:cNvPicPr>
          <p:nvPr/>
        </p:nvPicPr>
        <p:blipFill>
          <a:blip r:embed="rId2"/>
          <a:stretch>
            <a:fillRect/>
          </a:stretch>
        </p:blipFill>
        <p:spPr>
          <a:xfrm>
            <a:off x="1062783" y="756491"/>
            <a:ext cx="3708591" cy="2914800"/>
          </a:xfrm>
          <a:prstGeom prst="rect">
            <a:avLst/>
          </a:prstGeom>
        </p:spPr>
      </p:pic>
    </p:spTree>
    <p:extLst>
      <p:ext uri="{BB962C8B-B14F-4D97-AF65-F5344CB8AC3E}">
        <p14:creationId xmlns:p14="http://schemas.microsoft.com/office/powerpoint/2010/main" val="24420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E364B8-BABD-AB41-EFE0-8C47A9F8210F}"/>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3" name="矩形 2">
            <a:extLst>
              <a:ext uri="{FF2B5EF4-FFF2-40B4-BE49-F238E27FC236}">
                <a16:creationId xmlns:a16="http://schemas.microsoft.com/office/drawing/2014/main" id="{9799D548-954F-1760-C059-928BD5BBEC7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15DCBD2-D62C-69FB-A997-F8CC176EAD3B}"/>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AB6EA215-37DA-F455-DBFC-18FD1A320B23}"/>
              </a:ext>
            </a:extLst>
          </p:cNvPr>
          <p:cNvSpPr txBox="1"/>
          <p:nvPr/>
        </p:nvSpPr>
        <p:spPr>
          <a:xfrm>
            <a:off x="817690" y="168930"/>
            <a:ext cx="96890" cy="369332"/>
          </a:xfrm>
          <a:prstGeom prst="rect">
            <a:avLst/>
          </a:prstGeom>
          <a:noFill/>
        </p:spPr>
        <p:txBody>
          <a:bodyPr wrap="square" rtlCol="0">
            <a:spAutoFit/>
          </a:bodyPr>
          <a:lstStyle/>
          <a:p>
            <a:r>
              <a:rPr lang="en-US" altLang="zh-CN" dirty="0"/>
              <a:t>3</a:t>
            </a:r>
            <a:endParaRPr lang="zh-CN" altLang="en-US" dirty="0"/>
          </a:p>
        </p:txBody>
      </p:sp>
      <p:pic>
        <p:nvPicPr>
          <p:cNvPr id="10" name="图片 9">
            <a:extLst>
              <a:ext uri="{FF2B5EF4-FFF2-40B4-BE49-F238E27FC236}">
                <a16:creationId xmlns:a16="http://schemas.microsoft.com/office/drawing/2014/main" id="{A56C9F7B-F33D-B79E-E31B-E62E2146A1E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1" name="图片 10">
            <a:extLst>
              <a:ext uri="{FF2B5EF4-FFF2-40B4-BE49-F238E27FC236}">
                <a16:creationId xmlns:a16="http://schemas.microsoft.com/office/drawing/2014/main" id="{482552A7-CC06-CE52-62F1-D896D5920E83}"/>
              </a:ext>
            </a:extLst>
          </p:cNvPr>
          <p:cNvPicPr>
            <a:picLocks noChangeAspect="1"/>
          </p:cNvPicPr>
          <p:nvPr/>
        </p:nvPicPr>
        <p:blipFill>
          <a:blip r:embed="rId4"/>
          <a:stretch>
            <a:fillRect/>
          </a:stretch>
        </p:blipFill>
        <p:spPr>
          <a:xfrm>
            <a:off x="2154349" y="1990583"/>
            <a:ext cx="7334627" cy="1505027"/>
          </a:xfrm>
          <a:prstGeom prst="rect">
            <a:avLst/>
          </a:prstGeom>
        </p:spPr>
      </p:pic>
    </p:spTree>
    <p:extLst>
      <p:ext uri="{BB962C8B-B14F-4D97-AF65-F5344CB8AC3E}">
        <p14:creationId xmlns:p14="http://schemas.microsoft.com/office/powerpoint/2010/main" val="413533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D2BE81-4DD2-856D-7128-CEC8DFEF4097}"/>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3" name="矩形 2">
            <a:extLst>
              <a:ext uri="{FF2B5EF4-FFF2-40B4-BE49-F238E27FC236}">
                <a16:creationId xmlns:a16="http://schemas.microsoft.com/office/drawing/2014/main" id="{07A69B5F-8AAB-EDD7-8F33-4F4604B3B28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6A2FB09-D7DB-26D6-1BCD-0C0A84FC8395}"/>
              </a:ext>
            </a:extLst>
          </p:cNvPr>
          <p:cNvPicPr>
            <a:picLocks noChangeAspect="1"/>
          </p:cNvPicPr>
          <p:nvPr/>
        </p:nvPicPr>
        <p:blipFill>
          <a:blip r:embed="rId2"/>
          <a:stretch>
            <a:fillRect/>
          </a:stretch>
        </p:blipFill>
        <p:spPr>
          <a:xfrm>
            <a:off x="288909" y="121545"/>
            <a:ext cx="4686541" cy="4483330"/>
          </a:xfrm>
          <a:prstGeom prst="rect">
            <a:avLst/>
          </a:prstGeom>
        </p:spPr>
      </p:pic>
      <p:grpSp>
        <p:nvGrpSpPr>
          <p:cNvPr id="8" name="组合 7">
            <a:extLst>
              <a:ext uri="{FF2B5EF4-FFF2-40B4-BE49-F238E27FC236}">
                <a16:creationId xmlns:a16="http://schemas.microsoft.com/office/drawing/2014/main" id="{A47F9921-F04D-21A9-B348-510F91E61D04}"/>
              </a:ext>
            </a:extLst>
          </p:cNvPr>
          <p:cNvGrpSpPr/>
          <p:nvPr/>
        </p:nvGrpSpPr>
        <p:grpSpPr>
          <a:xfrm>
            <a:off x="2718687" y="1380480"/>
            <a:ext cx="2088720" cy="54720"/>
            <a:chOff x="2736854" y="1943654"/>
            <a:chExt cx="2088720" cy="54720"/>
          </a:xfrm>
        </p:grpSpPr>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B1235F59-1023-2446-47B6-5E8BB4FB0ACF}"/>
                    </a:ext>
                  </a:extLst>
                </p14:cNvPr>
                <p14:cNvContentPartPr/>
                <p14:nvPr/>
              </p14:nvContentPartPr>
              <p14:xfrm>
                <a:off x="2736854" y="1967414"/>
                <a:ext cx="1321560" cy="30960"/>
              </p14:xfrm>
            </p:contentPart>
          </mc:Choice>
          <mc:Fallback xmlns="">
            <p:pic>
              <p:nvPicPr>
                <p:cNvPr id="6" name="墨迹 5">
                  <a:extLst>
                    <a:ext uri="{FF2B5EF4-FFF2-40B4-BE49-F238E27FC236}">
                      <a16:creationId xmlns:a16="http://schemas.microsoft.com/office/drawing/2014/main" id="{B1235F59-1023-2446-47B6-5E8BB4FB0ACF}"/>
                    </a:ext>
                  </a:extLst>
                </p:cNvPr>
                <p:cNvPicPr/>
                <p:nvPr/>
              </p:nvPicPr>
              <p:blipFill>
                <a:blip r:embed="rId4"/>
                <a:stretch>
                  <a:fillRect/>
                </a:stretch>
              </p:blipFill>
              <p:spPr>
                <a:xfrm>
                  <a:off x="2730734" y="1961294"/>
                  <a:ext cx="1333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9E407397-398B-7829-8204-6621FA23464A}"/>
                    </a:ext>
                  </a:extLst>
                </p14:cNvPr>
                <p14:cNvContentPartPr/>
                <p14:nvPr/>
              </p14:nvContentPartPr>
              <p14:xfrm>
                <a:off x="4489334" y="1943654"/>
                <a:ext cx="336240" cy="30960"/>
              </p14:xfrm>
            </p:contentPart>
          </mc:Choice>
          <mc:Fallback xmlns="">
            <p:pic>
              <p:nvPicPr>
                <p:cNvPr id="7" name="墨迹 6">
                  <a:extLst>
                    <a:ext uri="{FF2B5EF4-FFF2-40B4-BE49-F238E27FC236}">
                      <a16:creationId xmlns:a16="http://schemas.microsoft.com/office/drawing/2014/main" id="{9E407397-398B-7829-8204-6621FA23464A}"/>
                    </a:ext>
                  </a:extLst>
                </p:cNvPr>
                <p:cNvPicPr/>
                <p:nvPr/>
              </p:nvPicPr>
              <p:blipFill>
                <a:blip r:embed="rId6"/>
                <a:stretch>
                  <a:fillRect/>
                </a:stretch>
              </p:blipFill>
              <p:spPr>
                <a:xfrm>
                  <a:off x="4483214" y="1937534"/>
                  <a:ext cx="348480" cy="43200"/>
                </a:xfrm>
                <a:prstGeom prst="rect">
                  <a:avLst/>
                </a:prstGeom>
              </p:spPr>
            </p:pic>
          </mc:Fallback>
        </mc:AlternateContent>
      </p:grpSp>
      <p:grpSp>
        <p:nvGrpSpPr>
          <p:cNvPr id="11" name="组合 10">
            <a:extLst>
              <a:ext uri="{FF2B5EF4-FFF2-40B4-BE49-F238E27FC236}">
                <a16:creationId xmlns:a16="http://schemas.microsoft.com/office/drawing/2014/main" id="{3D93D2D5-B0CC-E319-4996-D0EBD04D6973}"/>
              </a:ext>
            </a:extLst>
          </p:cNvPr>
          <p:cNvGrpSpPr/>
          <p:nvPr/>
        </p:nvGrpSpPr>
        <p:grpSpPr>
          <a:xfrm>
            <a:off x="447807" y="1592520"/>
            <a:ext cx="4340520" cy="55440"/>
            <a:chOff x="465974" y="2155694"/>
            <a:chExt cx="4340520" cy="55440"/>
          </a:xfrm>
        </p:grpSpPr>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51D2520D-4600-647D-4186-127B8BF81810}"/>
                    </a:ext>
                  </a:extLst>
                </p14:cNvPr>
                <p14:cNvContentPartPr/>
                <p14:nvPr/>
              </p14:nvContentPartPr>
              <p14:xfrm>
                <a:off x="465974" y="2173694"/>
                <a:ext cx="789120" cy="12960"/>
              </p14:xfrm>
            </p:contentPart>
          </mc:Choice>
          <mc:Fallback xmlns="">
            <p:pic>
              <p:nvPicPr>
                <p:cNvPr id="9" name="墨迹 8">
                  <a:extLst>
                    <a:ext uri="{FF2B5EF4-FFF2-40B4-BE49-F238E27FC236}">
                      <a16:creationId xmlns:a16="http://schemas.microsoft.com/office/drawing/2014/main" id="{51D2520D-4600-647D-4186-127B8BF81810}"/>
                    </a:ext>
                  </a:extLst>
                </p:cNvPr>
                <p:cNvPicPr/>
                <p:nvPr/>
              </p:nvPicPr>
              <p:blipFill>
                <a:blip r:embed="rId8"/>
                <a:stretch>
                  <a:fillRect/>
                </a:stretch>
              </p:blipFill>
              <p:spPr>
                <a:xfrm>
                  <a:off x="459854" y="2167574"/>
                  <a:ext cx="8013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9C47BF8F-DECD-923A-0C78-9ABD4F424232}"/>
                    </a:ext>
                  </a:extLst>
                </p14:cNvPr>
                <p14:cNvContentPartPr/>
                <p14:nvPr/>
              </p14:nvContentPartPr>
              <p14:xfrm>
                <a:off x="1889054" y="2155694"/>
                <a:ext cx="2917440" cy="55440"/>
              </p14:xfrm>
            </p:contentPart>
          </mc:Choice>
          <mc:Fallback xmlns="">
            <p:pic>
              <p:nvPicPr>
                <p:cNvPr id="10" name="墨迹 9">
                  <a:extLst>
                    <a:ext uri="{FF2B5EF4-FFF2-40B4-BE49-F238E27FC236}">
                      <a16:creationId xmlns:a16="http://schemas.microsoft.com/office/drawing/2014/main" id="{9C47BF8F-DECD-923A-0C78-9ABD4F424232}"/>
                    </a:ext>
                  </a:extLst>
                </p:cNvPr>
                <p:cNvPicPr/>
                <p:nvPr/>
              </p:nvPicPr>
              <p:blipFill>
                <a:blip r:embed="rId10"/>
                <a:stretch>
                  <a:fillRect/>
                </a:stretch>
              </p:blipFill>
              <p:spPr>
                <a:xfrm>
                  <a:off x="1882934" y="2149574"/>
                  <a:ext cx="2929680" cy="67680"/>
                </a:xfrm>
                <a:prstGeom prst="rect">
                  <a:avLst/>
                </a:prstGeom>
              </p:spPr>
            </p:pic>
          </mc:Fallback>
        </mc:AlternateContent>
      </p:grpSp>
      <p:pic>
        <p:nvPicPr>
          <p:cNvPr id="13" name="图片 12">
            <a:extLst>
              <a:ext uri="{FF2B5EF4-FFF2-40B4-BE49-F238E27FC236}">
                <a16:creationId xmlns:a16="http://schemas.microsoft.com/office/drawing/2014/main" id="{D841304D-6746-A341-5B88-96043B7AB7DD}"/>
              </a:ext>
            </a:extLst>
          </p:cNvPr>
          <p:cNvPicPr>
            <a:picLocks noChangeAspect="1"/>
          </p:cNvPicPr>
          <p:nvPr/>
        </p:nvPicPr>
        <p:blipFill>
          <a:blip r:embed="rId11"/>
          <a:stretch>
            <a:fillRect/>
          </a:stretch>
        </p:blipFill>
        <p:spPr>
          <a:xfrm>
            <a:off x="5465224" y="121544"/>
            <a:ext cx="6391080" cy="3646117"/>
          </a:xfrm>
          <a:prstGeom prst="rect">
            <a:avLst/>
          </a:prstGeom>
        </p:spPr>
      </p:pic>
      <p:pic>
        <p:nvPicPr>
          <p:cNvPr id="15" name="图片 14">
            <a:extLst>
              <a:ext uri="{FF2B5EF4-FFF2-40B4-BE49-F238E27FC236}">
                <a16:creationId xmlns:a16="http://schemas.microsoft.com/office/drawing/2014/main" id="{4C7CC93F-D371-B05E-22C3-ACD3E91A3C36}"/>
              </a:ext>
            </a:extLst>
          </p:cNvPr>
          <p:cNvPicPr>
            <a:picLocks noChangeAspect="1"/>
          </p:cNvPicPr>
          <p:nvPr/>
        </p:nvPicPr>
        <p:blipFill>
          <a:blip r:embed="rId12"/>
          <a:stretch>
            <a:fillRect/>
          </a:stretch>
        </p:blipFill>
        <p:spPr>
          <a:xfrm>
            <a:off x="5465223" y="3839269"/>
            <a:ext cx="6450230" cy="2897186"/>
          </a:xfrm>
          <a:prstGeom prst="rect">
            <a:avLst/>
          </a:prstGeom>
        </p:spPr>
      </p:pic>
      <p:pic>
        <p:nvPicPr>
          <p:cNvPr id="17" name="图片 16">
            <a:extLst>
              <a:ext uri="{FF2B5EF4-FFF2-40B4-BE49-F238E27FC236}">
                <a16:creationId xmlns:a16="http://schemas.microsoft.com/office/drawing/2014/main" id="{00574076-5CC9-8AE2-AAD0-BA46BDDC19C6}"/>
              </a:ext>
            </a:extLst>
          </p:cNvPr>
          <p:cNvPicPr>
            <a:picLocks noChangeAspect="1"/>
          </p:cNvPicPr>
          <p:nvPr/>
        </p:nvPicPr>
        <p:blipFill>
          <a:blip r:embed="rId13"/>
          <a:stretch>
            <a:fillRect/>
          </a:stretch>
        </p:blipFill>
        <p:spPr>
          <a:xfrm>
            <a:off x="220552" y="4500649"/>
            <a:ext cx="5126569" cy="2363212"/>
          </a:xfrm>
          <a:prstGeom prst="rect">
            <a:avLst/>
          </a:prstGeom>
        </p:spPr>
      </p:pic>
      <p:grpSp>
        <p:nvGrpSpPr>
          <p:cNvPr id="28" name="组合 27">
            <a:extLst>
              <a:ext uri="{FF2B5EF4-FFF2-40B4-BE49-F238E27FC236}">
                <a16:creationId xmlns:a16="http://schemas.microsoft.com/office/drawing/2014/main" id="{5765A28E-33FF-82B3-D1A1-00DAAF54CF1B}"/>
              </a:ext>
            </a:extLst>
          </p:cNvPr>
          <p:cNvGrpSpPr/>
          <p:nvPr/>
        </p:nvGrpSpPr>
        <p:grpSpPr>
          <a:xfrm>
            <a:off x="8423054" y="90374"/>
            <a:ext cx="879120" cy="417600"/>
            <a:chOff x="8423054" y="90374"/>
            <a:chExt cx="879120" cy="417600"/>
          </a:xfrm>
        </p:grpSpPr>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61C53474-5AA0-FDEA-460D-BE5C15BEB9FD}"/>
                    </a:ext>
                  </a:extLst>
                </p14:cNvPr>
                <p14:cNvContentPartPr/>
                <p14:nvPr/>
              </p14:nvContentPartPr>
              <p14:xfrm>
                <a:off x="8447534" y="163094"/>
                <a:ext cx="248760" cy="24480"/>
              </p14:xfrm>
            </p:contentPart>
          </mc:Choice>
          <mc:Fallback xmlns="">
            <p:pic>
              <p:nvPicPr>
                <p:cNvPr id="19" name="墨迹 18">
                  <a:extLst>
                    <a:ext uri="{FF2B5EF4-FFF2-40B4-BE49-F238E27FC236}">
                      <a16:creationId xmlns:a16="http://schemas.microsoft.com/office/drawing/2014/main" id="{61C53474-5AA0-FDEA-460D-BE5C15BEB9FD}"/>
                    </a:ext>
                  </a:extLst>
                </p:cNvPr>
                <p:cNvPicPr/>
                <p:nvPr/>
              </p:nvPicPr>
              <p:blipFill>
                <a:blip r:embed="rId15"/>
                <a:stretch>
                  <a:fillRect/>
                </a:stretch>
              </p:blipFill>
              <p:spPr>
                <a:xfrm>
                  <a:off x="8441414" y="156974"/>
                  <a:ext cx="261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墨迹 19">
                  <a:extLst>
                    <a:ext uri="{FF2B5EF4-FFF2-40B4-BE49-F238E27FC236}">
                      <a16:creationId xmlns:a16="http://schemas.microsoft.com/office/drawing/2014/main" id="{519437D8-E541-5467-C1FA-C29011C4954B}"/>
                    </a:ext>
                  </a:extLst>
                </p14:cNvPr>
                <p14:cNvContentPartPr/>
                <p14:nvPr/>
              </p14:nvContentPartPr>
              <p14:xfrm>
                <a:off x="8580374" y="90374"/>
                <a:ext cx="36720" cy="417600"/>
              </p14:xfrm>
            </p:contentPart>
          </mc:Choice>
          <mc:Fallback xmlns="">
            <p:pic>
              <p:nvPicPr>
                <p:cNvPr id="20" name="墨迹 19">
                  <a:extLst>
                    <a:ext uri="{FF2B5EF4-FFF2-40B4-BE49-F238E27FC236}">
                      <a16:creationId xmlns:a16="http://schemas.microsoft.com/office/drawing/2014/main" id="{519437D8-E541-5467-C1FA-C29011C4954B}"/>
                    </a:ext>
                  </a:extLst>
                </p:cNvPr>
                <p:cNvPicPr/>
                <p:nvPr/>
              </p:nvPicPr>
              <p:blipFill>
                <a:blip r:embed="rId17"/>
                <a:stretch>
                  <a:fillRect/>
                </a:stretch>
              </p:blipFill>
              <p:spPr>
                <a:xfrm>
                  <a:off x="8574254" y="84254"/>
                  <a:ext cx="489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墨迹 20">
                  <a:extLst>
                    <a:ext uri="{FF2B5EF4-FFF2-40B4-BE49-F238E27FC236}">
                      <a16:creationId xmlns:a16="http://schemas.microsoft.com/office/drawing/2014/main" id="{3E0961A2-5F1B-A67E-DD14-4D49ECFEFCFF}"/>
                    </a:ext>
                  </a:extLst>
                </p14:cNvPr>
                <p14:cNvContentPartPr/>
                <p14:nvPr/>
              </p14:nvContentPartPr>
              <p14:xfrm>
                <a:off x="8423054" y="138974"/>
                <a:ext cx="145800" cy="197280"/>
              </p14:xfrm>
            </p:contentPart>
          </mc:Choice>
          <mc:Fallback xmlns="">
            <p:pic>
              <p:nvPicPr>
                <p:cNvPr id="21" name="墨迹 20">
                  <a:extLst>
                    <a:ext uri="{FF2B5EF4-FFF2-40B4-BE49-F238E27FC236}">
                      <a16:creationId xmlns:a16="http://schemas.microsoft.com/office/drawing/2014/main" id="{3E0961A2-5F1B-A67E-DD14-4D49ECFEFCFF}"/>
                    </a:ext>
                  </a:extLst>
                </p:cNvPr>
                <p:cNvPicPr/>
                <p:nvPr/>
              </p:nvPicPr>
              <p:blipFill>
                <a:blip r:embed="rId19"/>
                <a:stretch>
                  <a:fillRect/>
                </a:stretch>
              </p:blipFill>
              <p:spPr>
                <a:xfrm>
                  <a:off x="8416934" y="132854"/>
                  <a:ext cx="158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墨迹 21">
                  <a:extLst>
                    <a:ext uri="{FF2B5EF4-FFF2-40B4-BE49-F238E27FC236}">
                      <a16:creationId xmlns:a16="http://schemas.microsoft.com/office/drawing/2014/main" id="{C334BA3C-1F41-8D87-FF2C-39643FF215ED}"/>
                    </a:ext>
                  </a:extLst>
                </p14:cNvPr>
                <p14:cNvContentPartPr/>
                <p14:nvPr/>
              </p14:nvContentPartPr>
              <p14:xfrm>
                <a:off x="8616734" y="181454"/>
                <a:ext cx="163800" cy="97920"/>
              </p14:xfrm>
            </p:contentPart>
          </mc:Choice>
          <mc:Fallback xmlns="">
            <p:pic>
              <p:nvPicPr>
                <p:cNvPr id="22" name="墨迹 21">
                  <a:extLst>
                    <a:ext uri="{FF2B5EF4-FFF2-40B4-BE49-F238E27FC236}">
                      <a16:creationId xmlns:a16="http://schemas.microsoft.com/office/drawing/2014/main" id="{C334BA3C-1F41-8D87-FF2C-39643FF215ED}"/>
                    </a:ext>
                  </a:extLst>
                </p:cNvPr>
                <p:cNvPicPr/>
                <p:nvPr/>
              </p:nvPicPr>
              <p:blipFill>
                <a:blip r:embed="rId21"/>
                <a:stretch>
                  <a:fillRect/>
                </a:stretch>
              </p:blipFill>
              <p:spPr>
                <a:xfrm>
                  <a:off x="8610614" y="175334"/>
                  <a:ext cx="176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墨迹 22">
                  <a:extLst>
                    <a:ext uri="{FF2B5EF4-FFF2-40B4-BE49-F238E27FC236}">
                      <a16:creationId xmlns:a16="http://schemas.microsoft.com/office/drawing/2014/main" id="{8A784E78-E9A2-050F-466A-EB610E012218}"/>
                    </a:ext>
                  </a:extLst>
                </p14:cNvPr>
                <p14:cNvContentPartPr/>
                <p14:nvPr/>
              </p14:nvContentPartPr>
              <p14:xfrm>
                <a:off x="8544374" y="320054"/>
                <a:ext cx="90360" cy="19080"/>
              </p14:xfrm>
            </p:contentPart>
          </mc:Choice>
          <mc:Fallback xmlns="">
            <p:pic>
              <p:nvPicPr>
                <p:cNvPr id="23" name="墨迹 22">
                  <a:extLst>
                    <a:ext uri="{FF2B5EF4-FFF2-40B4-BE49-F238E27FC236}">
                      <a16:creationId xmlns:a16="http://schemas.microsoft.com/office/drawing/2014/main" id="{8A784E78-E9A2-050F-466A-EB610E012218}"/>
                    </a:ext>
                  </a:extLst>
                </p:cNvPr>
                <p:cNvPicPr/>
                <p:nvPr/>
              </p:nvPicPr>
              <p:blipFill>
                <a:blip r:embed="rId23"/>
                <a:stretch>
                  <a:fillRect/>
                </a:stretch>
              </p:blipFill>
              <p:spPr>
                <a:xfrm>
                  <a:off x="8538254" y="313934"/>
                  <a:ext cx="102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墨迹 23">
                  <a:extLst>
                    <a:ext uri="{FF2B5EF4-FFF2-40B4-BE49-F238E27FC236}">
                      <a16:creationId xmlns:a16="http://schemas.microsoft.com/office/drawing/2014/main" id="{C23C6EC3-218B-33CD-6DE3-EC569A46FC59}"/>
                    </a:ext>
                  </a:extLst>
                </p14:cNvPr>
                <p14:cNvContentPartPr/>
                <p14:nvPr/>
              </p14:nvContentPartPr>
              <p14:xfrm>
                <a:off x="9065294" y="90374"/>
                <a:ext cx="9360" cy="38880"/>
              </p14:xfrm>
            </p:contentPart>
          </mc:Choice>
          <mc:Fallback xmlns="">
            <p:pic>
              <p:nvPicPr>
                <p:cNvPr id="24" name="墨迹 23">
                  <a:extLst>
                    <a:ext uri="{FF2B5EF4-FFF2-40B4-BE49-F238E27FC236}">
                      <a16:creationId xmlns:a16="http://schemas.microsoft.com/office/drawing/2014/main" id="{C23C6EC3-218B-33CD-6DE3-EC569A46FC59}"/>
                    </a:ext>
                  </a:extLst>
                </p:cNvPr>
                <p:cNvPicPr/>
                <p:nvPr/>
              </p:nvPicPr>
              <p:blipFill>
                <a:blip r:embed="rId25"/>
                <a:stretch>
                  <a:fillRect/>
                </a:stretch>
              </p:blipFill>
              <p:spPr>
                <a:xfrm>
                  <a:off x="9059174" y="84254"/>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墨迹 24">
                  <a:extLst>
                    <a:ext uri="{FF2B5EF4-FFF2-40B4-BE49-F238E27FC236}">
                      <a16:creationId xmlns:a16="http://schemas.microsoft.com/office/drawing/2014/main" id="{E006DA9F-A5FA-CE01-52DC-E39E4B283A59}"/>
                    </a:ext>
                  </a:extLst>
                </p14:cNvPr>
                <p14:cNvContentPartPr/>
                <p14:nvPr/>
              </p14:nvContentPartPr>
              <p14:xfrm>
                <a:off x="8974214" y="165254"/>
                <a:ext cx="183960" cy="59040"/>
              </p14:xfrm>
            </p:contentPart>
          </mc:Choice>
          <mc:Fallback xmlns="">
            <p:pic>
              <p:nvPicPr>
                <p:cNvPr id="25" name="墨迹 24">
                  <a:extLst>
                    <a:ext uri="{FF2B5EF4-FFF2-40B4-BE49-F238E27FC236}">
                      <a16:creationId xmlns:a16="http://schemas.microsoft.com/office/drawing/2014/main" id="{E006DA9F-A5FA-CE01-52DC-E39E4B283A59}"/>
                    </a:ext>
                  </a:extLst>
                </p:cNvPr>
                <p:cNvPicPr/>
                <p:nvPr/>
              </p:nvPicPr>
              <p:blipFill>
                <a:blip r:embed="rId27"/>
                <a:stretch>
                  <a:fillRect/>
                </a:stretch>
              </p:blipFill>
              <p:spPr>
                <a:xfrm>
                  <a:off x="8968094" y="159134"/>
                  <a:ext cx="196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墨迹 25">
                  <a:extLst>
                    <a:ext uri="{FF2B5EF4-FFF2-40B4-BE49-F238E27FC236}">
                      <a16:creationId xmlns:a16="http://schemas.microsoft.com/office/drawing/2014/main" id="{23D5DDF1-3E74-3375-17CD-C2861C58D099}"/>
                    </a:ext>
                  </a:extLst>
                </p14:cNvPr>
                <p14:cNvContentPartPr/>
                <p14:nvPr/>
              </p14:nvContentPartPr>
              <p14:xfrm>
                <a:off x="8952614" y="193334"/>
                <a:ext cx="179280" cy="177120"/>
              </p14:xfrm>
            </p:contentPart>
          </mc:Choice>
          <mc:Fallback xmlns="">
            <p:pic>
              <p:nvPicPr>
                <p:cNvPr id="26" name="墨迹 25">
                  <a:extLst>
                    <a:ext uri="{FF2B5EF4-FFF2-40B4-BE49-F238E27FC236}">
                      <a16:creationId xmlns:a16="http://schemas.microsoft.com/office/drawing/2014/main" id="{23D5DDF1-3E74-3375-17CD-C2861C58D099}"/>
                    </a:ext>
                  </a:extLst>
                </p:cNvPr>
                <p:cNvPicPr/>
                <p:nvPr/>
              </p:nvPicPr>
              <p:blipFill>
                <a:blip r:embed="rId29"/>
                <a:stretch>
                  <a:fillRect/>
                </a:stretch>
              </p:blipFill>
              <p:spPr>
                <a:xfrm>
                  <a:off x="8946494" y="187214"/>
                  <a:ext cx="191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墨迹 26">
                  <a:extLst>
                    <a:ext uri="{FF2B5EF4-FFF2-40B4-BE49-F238E27FC236}">
                      <a16:creationId xmlns:a16="http://schemas.microsoft.com/office/drawing/2014/main" id="{253E0CB0-B164-43EE-FC6B-12E2D857A3B2}"/>
                    </a:ext>
                  </a:extLst>
                </p14:cNvPr>
                <p14:cNvContentPartPr/>
                <p14:nvPr/>
              </p14:nvContentPartPr>
              <p14:xfrm>
                <a:off x="8992214" y="253814"/>
                <a:ext cx="309960" cy="199080"/>
              </p14:xfrm>
            </p:contentPart>
          </mc:Choice>
          <mc:Fallback xmlns="">
            <p:pic>
              <p:nvPicPr>
                <p:cNvPr id="27" name="墨迹 26">
                  <a:extLst>
                    <a:ext uri="{FF2B5EF4-FFF2-40B4-BE49-F238E27FC236}">
                      <a16:creationId xmlns:a16="http://schemas.microsoft.com/office/drawing/2014/main" id="{253E0CB0-B164-43EE-FC6B-12E2D857A3B2}"/>
                    </a:ext>
                  </a:extLst>
                </p:cNvPr>
                <p:cNvPicPr/>
                <p:nvPr/>
              </p:nvPicPr>
              <p:blipFill>
                <a:blip r:embed="rId31"/>
                <a:stretch>
                  <a:fillRect/>
                </a:stretch>
              </p:blipFill>
              <p:spPr>
                <a:xfrm>
                  <a:off x="8986094" y="247694"/>
                  <a:ext cx="322200" cy="21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墨迹 28">
                <a:extLst>
                  <a:ext uri="{FF2B5EF4-FFF2-40B4-BE49-F238E27FC236}">
                    <a16:creationId xmlns:a16="http://schemas.microsoft.com/office/drawing/2014/main" id="{450DD43E-7FB2-5662-D314-88525762765A}"/>
                  </a:ext>
                </a:extLst>
              </p14:cNvPr>
              <p14:cNvContentPartPr/>
              <p14:nvPr/>
            </p14:nvContentPartPr>
            <p14:xfrm>
              <a:off x="6169094" y="-43186"/>
              <a:ext cx="1698840" cy="625320"/>
            </p14:xfrm>
          </p:contentPart>
        </mc:Choice>
        <mc:Fallback xmlns="">
          <p:pic>
            <p:nvPicPr>
              <p:cNvPr id="29" name="墨迹 28">
                <a:extLst>
                  <a:ext uri="{FF2B5EF4-FFF2-40B4-BE49-F238E27FC236}">
                    <a16:creationId xmlns:a16="http://schemas.microsoft.com/office/drawing/2014/main" id="{450DD43E-7FB2-5662-D314-88525762765A}"/>
                  </a:ext>
                </a:extLst>
              </p:cNvPr>
              <p:cNvPicPr/>
              <p:nvPr/>
            </p:nvPicPr>
            <p:blipFill>
              <a:blip r:embed="rId33"/>
              <a:stretch>
                <a:fillRect/>
              </a:stretch>
            </p:blipFill>
            <p:spPr>
              <a:xfrm>
                <a:off x="6162974" y="-49306"/>
                <a:ext cx="1711080" cy="637560"/>
              </a:xfrm>
              <a:prstGeom prst="rect">
                <a:avLst/>
              </a:prstGeom>
            </p:spPr>
          </p:pic>
        </mc:Fallback>
      </mc:AlternateContent>
    </p:spTree>
    <p:extLst>
      <p:ext uri="{BB962C8B-B14F-4D97-AF65-F5344CB8AC3E}">
        <p14:creationId xmlns:p14="http://schemas.microsoft.com/office/powerpoint/2010/main" val="2679178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FABC38-70A9-ADBC-5B17-31EDB5FF3586}"/>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3" name="矩形 2">
            <a:extLst>
              <a:ext uri="{FF2B5EF4-FFF2-40B4-BE49-F238E27FC236}">
                <a16:creationId xmlns:a16="http://schemas.microsoft.com/office/drawing/2014/main" id="{DD1BEE51-BC4C-1C78-BF5C-27276EB687C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F76674CE-3F17-C8AB-A1A0-81F8B2F13C98}"/>
              </a:ext>
            </a:extLst>
          </p:cNvPr>
          <p:cNvPicPr>
            <a:picLocks noChangeAspect="1"/>
          </p:cNvPicPr>
          <p:nvPr/>
        </p:nvPicPr>
        <p:blipFill>
          <a:blip r:embed="rId2"/>
          <a:stretch>
            <a:fillRect/>
          </a:stretch>
        </p:blipFill>
        <p:spPr>
          <a:xfrm>
            <a:off x="220552" y="0"/>
            <a:ext cx="7737665" cy="4687057"/>
          </a:xfrm>
          <a:prstGeom prst="rect">
            <a:avLst/>
          </a:prstGeom>
        </p:spPr>
      </p:pic>
      <p:sp>
        <p:nvSpPr>
          <p:cNvPr id="11" name="文本框 10">
            <a:extLst>
              <a:ext uri="{FF2B5EF4-FFF2-40B4-BE49-F238E27FC236}">
                <a16:creationId xmlns:a16="http://schemas.microsoft.com/office/drawing/2014/main" id="{4710495B-0F76-6A26-D45A-F999E2B2E18C}"/>
              </a:ext>
            </a:extLst>
          </p:cNvPr>
          <p:cNvSpPr txBox="1"/>
          <p:nvPr/>
        </p:nvSpPr>
        <p:spPr>
          <a:xfrm>
            <a:off x="220552" y="4622720"/>
            <a:ext cx="6476242" cy="2160913"/>
          </a:xfrm>
          <a:prstGeom prst="rect">
            <a:avLst/>
          </a:prstGeom>
          <a:noFill/>
        </p:spPr>
        <p:txBody>
          <a:bodyPr wrap="square">
            <a:spAutoFit/>
          </a:bodyPr>
          <a:lstStyle/>
          <a:p>
            <a:pPr>
              <a:lnSpc>
                <a:spcPct val="150000"/>
              </a:lnSpc>
            </a:pPr>
            <a:r>
              <a:rPr lang="zh-CN" altLang="en-US" sz="1300" b="1" dirty="0"/>
              <a:t>压缩过程：</a:t>
            </a:r>
          </a:p>
          <a:p>
            <a:pPr algn="just">
              <a:lnSpc>
                <a:spcPct val="150000"/>
              </a:lnSpc>
            </a:pPr>
            <a:r>
              <a:rPr lang="en-US" altLang="zh-CN" sz="1300" dirty="0"/>
              <a:t>1. </a:t>
            </a:r>
            <a:r>
              <a:rPr lang="zh-CN" altLang="en-US" sz="1300" dirty="0"/>
              <a:t>局部特征矩阵：原始点云数据首先通过局部特征提取模块，生成局部特征矩阵。</a:t>
            </a:r>
          </a:p>
          <a:p>
            <a:pPr algn="just">
              <a:lnSpc>
                <a:spcPct val="150000"/>
              </a:lnSpc>
            </a:pPr>
            <a:r>
              <a:rPr lang="en-US" altLang="zh-CN" sz="1300" dirty="0"/>
              <a:t>2. </a:t>
            </a:r>
            <a:r>
              <a:rPr lang="zh-CN" altLang="en-US" sz="1300" dirty="0"/>
              <a:t>全连接层和最大池化层：局部特征矩阵经过全连接层和 </a:t>
            </a:r>
            <a:r>
              <a:rPr lang="en-US" altLang="zh-CN" sz="1300" dirty="0"/>
              <a:t>Max pooling </a:t>
            </a:r>
            <a:r>
              <a:rPr lang="zh-CN" altLang="en-US" sz="1300" dirty="0"/>
              <a:t>处理，</a:t>
            </a:r>
            <a:endParaRPr lang="en-US" altLang="zh-CN" sz="1300" dirty="0"/>
          </a:p>
          <a:p>
            <a:pPr algn="just">
              <a:lnSpc>
                <a:spcPct val="150000"/>
              </a:lnSpc>
            </a:pPr>
            <a:r>
              <a:rPr lang="zh-CN" altLang="en-US" sz="1300" dirty="0"/>
              <a:t>    进一步提取全局特征。</a:t>
            </a:r>
          </a:p>
          <a:p>
            <a:pPr algn="just">
              <a:lnSpc>
                <a:spcPct val="150000"/>
              </a:lnSpc>
            </a:pPr>
            <a:r>
              <a:rPr lang="en-US" altLang="zh-CN" sz="1300" dirty="0"/>
              <a:t>3. </a:t>
            </a:r>
            <a:r>
              <a:rPr lang="zh-CN" altLang="en-US" sz="1300" dirty="0"/>
              <a:t>生成码字：经过上述处理后，生成码字。</a:t>
            </a:r>
          </a:p>
          <a:p>
            <a:pPr algn="just">
              <a:lnSpc>
                <a:spcPct val="150000"/>
              </a:lnSpc>
            </a:pPr>
            <a:r>
              <a:rPr lang="en-US" altLang="zh-CN" sz="1300" dirty="0"/>
              <a:t>4. </a:t>
            </a:r>
            <a:r>
              <a:rPr lang="zh-CN" altLang="en-US" sz="1300" dirty="0"/>
              <a:t>稀疏编码：码字通过稀疏编码模块，进一步压缩生成稀疏码字。</a:t>
            </a:r>
          </a:p>
          <a:p>
            <a:pPr algn="just">
              <a:lnSpc>
                <a:spcPct val="150000"/>
              </a:lnSpc>
            </a:pPr>
            <a:r>
              <a:rPr lang="en-US" altLang="zh-CN" sz="1300" dirty="0"/>
              <a:t>5. </a:t>
            </a:r>
            <a:r>
              <a:rPr lang="zh-CN" altLang="en-US" sz="1300" dirty="0"/>
              <a:t>压缩后的码字：稀疏码字传输到接收方。</a:t>
            </a:r>
          </a:p>
        </p:txBody>
      </p:sp>
      <p:sp>
        <p:nvSpPr>
          <p:cNvPr id="13" name="文本框 12">
            <a:extLst>
              <a:ext uri="{FF2B5EF4-FFF2-40B4-BE49-F238E27FC236}">
                <a16:creationId xmlns:a16="http://schemas.microsoft.com/office/drawing/2014/main" id="{A85ED35D-B70C-79C9-76C1-935661DB17AE}"/>
              </a:ext>
            </a:extLst>
          </p:cNvPr>
          <p:cNvSpPr txBox="1"/>
          <p:nvPr/>
        </p:nvSpPr>
        <p:spPr>
          <a:xfrm>
            <a:off x="6266063" y="4618066"/>
            <a:ext cx="5560581" cy="1963999"/>
          </a:xfrm>
          <a:prstGeom prst="rect">
            <a:avLst/>
          </a:prstGeom>
          <a:noFill/>
        </p:spPr>
        <p:txBody>
          <a:bodyPr wrap="square">
            <a:spAutoFit/>
          </a:bodyPr>
          <a:lstStyle/>
          <a:p>
            <a:pPr>
              <a:lnSpc>
                <a:spcPct val="150000"/>
              </a:lnSpc>
            </a:pPr>
            <a:r>
              <a:rPr lang="zh-CN" altLang="en-US" sz="1300" b="1" dirty="0"/>
              <a:t>还原过程：</a:t>
            </a:r>
          </a:p>
          <a:p>
            <a:pPr>
              <a:lnSpc>
                <a:spcPct val="150000"/>
              </a:lnSpc>
            </a:pPr>
            <a:r>
              <a:rPr lang="en-US" altLang="zh-CN" sz="1300" dirty="0"/>
              <a:t>1. </a:t>
            </a:r>
            <a:r>
              <a:rPr lang="zh-CN" altLang="en-US" sz="1300" dirty="0"/>
              <a:t>解码稀疏码字：接收方对传输过来的稀疏码字进行解码，恢复原始码字。</a:t>
            </a:r>
          </a:p>
          <a:p>
            <a:pPr>
              <a:lnSpc>
                <a:spcPct val="150000"/>
              </a:lnSpc>
            </a:pPr>
            <a:r>
              <a:rPr lang="en-US" altLang="zh-CN" sz="1300" dirty="0"/>
              <a:t>2. </a:t>
            </a:r>
            <a:r>
              <a:rPr lang="zh-CN" altLang="en-US" sz="1300" dirty="0"/>
              <a:t>解码层：码字通过解码层（全连接层和反卷积层），逐步重建出原始</a:t>
            </a:r>
            <a:r>
              <a:rPr lang="en-US" altLang="zh-CN" sz="1300" dirty="0"/>
              <a:t>3D            </a:t>
            </a:r>
          </a:p>
          <a:p>
            <a:pPr>
              <a:lnSpc>
                <a:spcPct val="150000"/>
              </a:lnSpc>
            </a:pPr>
            <a:r>
              <a:rPr lang="en-US" altLang="zh-CN" sz="1300" dirty="0"/>
              <a:t>    </a:t>
            </a:r>
            <a:r>
              <a:rPr lang="zh-CN" altLang="en-US" sz="1300" dirty="0"/>
              <a:t>点云数据。 </a:t>
            </a:r>
          </a:p>
          <a:p>
            <a:pPr>
              <a:lnSpc>
                <a:spcPct val="150000"/>
              </a:lnSpc>
            </a:pPr>
            <a:r>
              <a:rPr lang="en-US" altLang="zh-CN" sz="1300" dirty="0"/>
              <a:t>3. </a:t>
            </a:r>
            <a:r>
              <a:rPr lang="zh-CN" altLang="en-US" sz="1300" dirty="0"/>
              <a:t>局部特征矩阵：在解码过程中，每一步都会生成局部特征矩阵，逐层添</a:t>
            </a:r>
            <a:endParaRPr lang="en-US" altLang="zh-CN" sz="1300" dirty="0"/>
          </a:p>
          <a:p>
            <a:pPr>
              <a:lnSpc>
                <a:spcPct val="150000"/>
              </a:lnSpc>
            </a:pPr>
            <a:r>
              <a:rPr lang="en-US" altLang="zh-CN" sz="1300" dirty="0"/>
              <a:t>     </a:t>
            </a:r>
            <a:r>
              <a:rPr lang="zh-CN" altLang="en-US" sz="1300" dirty="0"/>
              <a:t>加细节，以恢复高分辨率的</a:t>
            </a:r>
            <a:r>
              <a:rPr lang="en-US" altLang="zh-CN" sz="1300" dirty="0"/>
              <a:t>3D</a:t>
            </a:r>
            <a:r>
              <a:rPr lang="zh-CN" altLang="en-US" sz="1300" dirty="0"/>
              <a:t>点云模型</a:t>
            </a:r>
            <a:r>
              <a:rPr lang="zh-CN" altLang="en-US" dirty="0"/>
              <a:t>。</a:t>
            </a:r>
          </a:p>
        </p:txBody>
      </p:sp>
      <mc:AlternateContent xmlns:mc="http://schemas.openxmlformats.org/markup-compatibility/2006" xmlns:p14="http://schemas.microsoft.com/office/powerpoint/2010/main">
        <mc:Choice Requires="p14">
          <p:contentPart p14:bwMode="auto" r:id="rId3">
            <p14:nvContentPartPr>
              <p14:cNvPr id="14" name="墨迹 13">
                <a:extLst>
                  <a:ext uri="{FF2B5EF4-FFF2-40B4-BE49-F238E27FC236}">
                    <a16:creationId xmlns:a16="http://schemas.microsoft.com/office/drawing/2014/main" id="{73DE50CD-C11D-AB75-612A-710DED40CDD7}"/>
                  </a:ext>
                </a:extLst>
              </p14:cNvPr>
              <p14:cNvContentPartPr/>
              <p14:nvPr/>
            </p14:nvContentPartPr>
            <p14:xfrm>
              <a:off x="4880294" y="543974"/>
              <a:ext cx="1038600" cy="601560"/>
            </p14:xfrm>
          </p:contentPart>
        </mc:Choice>
        <mc:Fallback xmlns="">
          <p:pic>
            <p:nvPicPr>
              <p:cNvPr id="14" name="墨迹 13">
                <a:extLst>
                  <a:ext uri="{FF2B5EF4-FFF2-40B4-BE49-F238E27FC236}">
                    <a16:creationId xmlns:a16="http://schemas.microsoft.com/office/drawing/2014/main" id="{73DE50CD-C11D-AB75-612A-710DED40CDD7}"/>
                  </a:ext>
                </a:extLst>
              </p:cNvPr>
              <p:cNvPicPr/>
              <p:nvPr/>
            </p:nvPicPr>
            <p:blipFill>
              <a:blip r:embed="rId4"/>
              <a:stretch>
                <a:fillRect/>
              </a:stretch>
            </p:blipFill>
            <p:spPr>
              <a:xfrm>
                <a:off x="4874174" y="537854"/>
                <a:ext cx="105084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墨迹 14">
                <a:extLst>
                  <a:ext uri="{FF2B5EF4-FFF2-40B4-BE49-F238E27FC236}">
                    <a16:creationId xmlns:a16="http://schemas.microsoft.com/office/drawing/2014/main" id="{CDEE3428-F3B0-20A2-11C6-EDCF1B13ED66}"/>
                  </a:ext>
                </a:extLst>
              </p14:cNvPr>
              <p14:cNvContentPartPr/>
              <p14:nvPr/>
            </p14:nvContentPartPr>
            <p14:xfrm>
              <a:off x="5638814" y="113054"/>
              <a:ext cx="2244600" cy="504720"/>
            </p14:xfrm>
          </p:contentPart>
        </mc:Choice>
        <mc:Fallback xmlns="">
          <p:pic>
            <p:nvPicPr>
              <p:cNvPr id="15" name="墨迹 14">
                <a:extLst>
                  <a:ext uri="{FF2B5EF4-FFF2-40B4-BE49-F238E27FC236}">
                    <a16:creationId xmlns:a16="http://schemas.microsoft.com/office/drawing/2014/main" id="{CDEE3428-F3B0-20A2-11C6-EDCF1B13ED66}"/>
                  </a:ext>
                </a:extLst>
              </p:cNvPr>
              <p:cNvPicPr/>
              <p:nvPr/>
            </p:nvPicPr>
            <p:blipFill>
              <a:blip r:embed="rId6"/>
              <a:stretch>
                <a:fillRect/>
              </a:stretch>
            </p:blipFill>
            <p:spPr>
              <a:xfrm>
                <a:off x="5632694" y="106934"/>
                <a:ext cx="225684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3E256DB4-C00E-8C68-886B-89E5D8A40A04}"/>
                  </a:ext>
                </a:extLst>
              </p14:cNvPr>
              <p14:cNvContentPartPr/>
              <p14:nvPr/>
            </p14:nvContentPartPr>
            <p14:xfrm>
              <a:off x="7798094" y="405374"/>
              <a:ext cx="276120" cy="196560"/>
            </p14:xfrm>
          </p:contentPart>
        </mc:Choice>
        <mc:Fallback xmlns="">
          <p:pic>
            <p:nvPicPr>
              <p:cNvPr id="16" name="墨迹 15">
                <a:extLst>
                  <a:ext uri="{FF2B5EF4-FFF2-40B4-BE49-F238E27FC236}">
                    <a16:creationId xmlns:a16="http://schemas.microsoft.com/office/drawing/2014/main" id="{3E256DB4-C00E-8C68-886B-89E5D8A40A04}"/>
                  </a:ext>
                </a:extLst>
              </p:cNvPr>
              <p:cNvPicPr/>
              <p:nvPr/>
            </p:nvPicPr>
            <p:blipFill>
              <a:blip r:embed="rId8"/>
              <a:stretch>
                <a:fillRect/>
              </a:stretch>
            </p:blipFill>
            <p:spPr>
              <a:xfrm>
                <a:off x="7791974" y="399254"/>
                <a:ext cx="288360" cy="208800"/>
              </a:xfrm>
              <a:prstGeom prst="rect">
                <a:avLst/>
              </a:prstGeom>
            </p:spPr>
          </p:pic>
        </mc:Fallback>
      </mc:AlternateContent>
      <p:sp>
        <p:nvSpPr>
          <p:cNvPr id="37" name="文本框 36">
            <a:extLst>
              <a:ext uri="{FF2B5EF4-FFF2-40B4-BE49-F238E27FC236}">
                <a16:creationId xmlns:a16="http://schemas.microsoft.com/office/drawing/2014/main" id="{2BBCC8E6-9D34-F950-B68A-AF2865EA7DDD}"/>
              </a:ext>
            </a:extLst>
          </p:cNvPr>
          <p:cNvSpPr txBox="1"/>
          <p:nvPr/>
        </p:nvSpPr>
        <p:spPr>
          <a:xfrm>
            <a:off x="8178768" y="487840"/>
            <a:ext cx="1960486" cy="338554"/>
          </a:xfrm>
          <a:prstGeom prst="rect">
            <a:avLst/>
          </a:prstGeom>
          <a:noFill/>
        </p:spPr>
        <p:txBody>
          <a:bodyPr wrap="square" rtlCol="0">
            <a:spAutoFit/>
          </a:bodyPr>
          <a:lstStyle/>
          <a:p>
            <a:r>
              <a:rPr lang="zh-CN" altLang="en-US" sz="1600" dirty="0"/>
              <a:t>全局特征</a:t>
            </a:r>
          </a:p>
        </p:txBody>
      </p:sp>
      <p:sp>
        <p:nvSpPr>
          <p:cNvPr id="38" name="文本框 37">
            <a:extLst>
              <a:ext uri="{FF2B5EF4-FFF2-40B4-BE49-F238E27FC236}">
                <a16:creationId xmlns:a16="http://schemas.microsoft.com/office/drawing/2014/main" id="{75CB63D4-0858-E509-D320-BAADA016F81E}"/>
              </a:ext>
            </a:extLst>
          </p:cNvPr>
          <p:cNvSpPr txBox="1"/>
          <p:nvPr/>
        </p:nvSpPr>
        <p:spPr>
          <a:xfrm>
            <a:off x="8912187" y="1145534"/>
            <a:ext cx="1346049" cy="369332"/>
          </a:xfrm>
          <a:prstGeom prst="rect">
            <a:avLst/>
          </a:prstGeom>
          <a:noFill/>
        </p:spPr>
        <p:txBody>
          <a:bodyPr wrap="square" rtlCol="0">
            <a:spAutoFit/>
          </a:bodyPr>
          <a:lstStyle/>
          <a:p>
            <a:r>
              <a:rPr lang="zh-CN" altLang="en-US" dirty="0"/>
              <a:t>降维</a:t>
            </a:r>
          </a:p>
        </p:txBody>
      </p:sp>
      <p:grpSp>
        <p:nvGrpSpPr>
          <p:cNvPr id="42" name="组合 41">
            <a:extLst>
              <a:ext uri="{FF2B5EF4-FFF2-40B4-BE49-F238E27FC236}">
                <a16:creationId xmlns:a16="http://schemas.microsoft.com/office/drawing/2014/main" id="{E70CFBDF-F402-4A9A-FB5D-E448550694B0}"/>
              </a:ext>
            </a:extLst>
          </p:cNvPr>
          <p:cNvGrpSpPr/>
          <p:nvPr/>
        </p:nvGrpSpPr>
        <p:grpSpPr>
          <a:xfrm>
            <a:off x="6358094" y="956534"/>
            <a:ext cx="2404800" cy="1152360"/>
            <a:chOff x="6358094" y="956534"/>
            <a:chExt cx="2404800" cy="1152360"/>
          </a:xfrm>
        </p:grpSpPr>
        <mc:AlternateContent xmlns:mc="http://schemas.openxmlformats.org/markup-compatibility/2006" xmlns:p14="http://schemas.microsoft.com/office/powerpoint/2010/main">
          <mc:Choice Requires="p14">
            <p:contentPart p14:bwMode="auto" r:id="rId9">
              <p14:nvContentPartPr>
                <p14:cNvPr id="34" name="墨迹 33">
                  <a:extLst>
                    <a:ext uri="{FF2B5EF4-FFF2-40B4-BE49-F238E27FC236}">
                      <a16:creationId xmlns:a16="http://schemas.microsoft.com/office/drawing/2014/main" id="{E40CF973-84E1-B80D-D4EA-F83C7B8FD22C}"/>
                    </a:ext>
                  </a:extLst>
                </p14:cNvPr>
                <p14:cNvContentPartPr/>
                <p14:nvPr/>
              </p14:nvContentPartPr>
              <p14:xfrm>
                <a:off x="6358094" y="956534"/>
                <a:ext cx="2286000" cy="332640"/>
              </p14:xfrm>
            </p:contentPart>
          </mc:Choice>
          <mc:Fallback xmlns="">
            <p:pic>
              <p:nvPicPr>
                <p:cNvPr id="34" name="墨迹 33">
                  <a:extLst>
                    <a:ext uri="{FF2B5EF4-FFF2-40B4-BE49-F238E27FC236}">
                      <a16:creationId xmlns:a16="http://schemas.microsoft.com/office/drawing/2014/main" id="{E40CF973-84E1-B80D-D4EA-F83C7B8FD22C}"/>
                    </a:ext>
                  </a:extLst>
                </p:cNvPr>
                <p:cNvPicPr/>
                <p:nvPr/>
              </p:nvPicPr>
              <p:blipFill>
                <a:blip r:embed="rId10"/>
                <a:stretch>
                  <a:fillRect/>
                </a:stretch>
              </p:blipFill>
              <p:spPr>
                <a:xfrm>
                  <a:off x="6351974" y="950414"/>
                  <a:ext cx="2298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墨迹 34">
                  <a:extLst>
                    <a:ext uri="{FF2B5EF4-FFF2-40B4-BE49-F238E27FC236}">
                      <a16:creationId xmlns:a16="http://schemas.microsoft.com/office/drawing/2014/main" id="{14744DE6-53B4-4F94-6EA1-FED1AE405641}"/>
                    </a:ext>
                  </a:extLst>
                </p14:cNvPr>
                <p14:cNvContentPartPr/>
                <p14:nvPr/>
              </p14:nvContentPartPr>
              <p14:xfrm>
                <a:off x="8430974" y="1216814"/>
                <a:ext cx="331920" cy="203040"/>
              </p14:xfrm>
            </p:contentPart>
          </mc:Choice>
          <mc:Fallback xmlns="">
            <p:pic>
              <p:nvPicPr>
                <p:cNvPr id="35" name="墨迹 34">
                  <a:extLst>
                    <a:ext uri="{FF2B5EF4-FFF2-40B4-BE49-F238E27FC236}">
                      <a16:creationId xmlns:a16="http://schemas.microsoft.com/office/drawing/2014/main" id="{14744DE6-53B4-4F94-6EA1-FED1AE405641}"/>
                    </a:ext>
                  </a:extLst>
                </p:cNvPr>
                <p:cNvPicPr/>
                <p:nvPr/>
              </p:nvPicPr>
              <p:blipFill>
                <a:blip r:embed="rId12"/>
                <a:stretch>
                  <a:fillRect/>
                </a:stretch>
              </p:blipFill>
              <p:spPr>
                <a:xfrm>
                  <a:off x="8424854" y="1210694"/>
                  <a:ext cx="344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墨迹 38">
                  <a:extLst>
                    <a:ext uri="{FF2B5EF4-FFF2-40B4-BE49-F238E27FC236}">
                      <a16:creationId xmlns:a16="http://schemas.microsoft.com/office/drawing/2014/main" id="{7D732645-7516-B48E-A410-F4BB79AF1400}"/>
                    </a:ext>
                  </a:extLst>
                </p14:cNvPr>
                <p14:cNvContentPartPr/>
                <p14:nvPr/>
              </p14:nvContentPartPr>
              <p14:xfrm>
                <a:off x="7314974" y="1368374"/>
                <a:ext cx="950040" cy="653760"/>
              </p14:xfrm>
            </p:contentPart>
          </mc:Choice>
          <mc:Fallback xmlns="">
            <p:pic>
              <p:nvPicPr>
                <p:cNvPr id="39" name="墨迹 38">
                  <a:extLst>
                    <a:ext uri="{FF2B5EF4-FFF2-40B4-BE49-F238E27FC236}">
                      <a16:creationId xmlns:a16="http://schemas.microsoft.com/office/drawing/2014/main" id="{7D732645-7516-B48E-A410-F4BB79AF1400}"/>
                    </a:ext>
                  </a:extLst>
                </p:cNvPr>
                <p:cNvPicPr/>
                <p:nvPr/>
              </p:nvPicPr>
              <p:blipFill>
                <a:blip r:embed="rId14"/>
                <a:stretch>
                  <a:fillRect/>
                </a:stretch>
              </p:blipFill>
              <p:spPr>
                <a:xfrm>
                  <a:off x="7308854" y="1362254"/>
                  <a:ext cx="96228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墨迹 40">
                  <a:extLst>
                    <a:ext uri="{FF2B5EF4-FFF2-40B4-BE49-F238E27FC236}">
                      <a16:creationId xmlns:a16="http://schemas.microsoft.com/office/drawing/2014/main" id="{B6805E5C-E0A6-E658-9152-F52ED550A32D}"/>
                    </a:ext>
                  </a:extLst>
                </p14:cNvPr>
                <p14:cNvContentPartPr/>
                <p14:nvPr/>
              </p14:nvContentPartPr>
              <p14:xfrm>
                <a:off x="8203814" y="1962014"/>
                <a:ext cx="123120" cy="146880"/>
              </p14:xfrm>
            </p:contentPart>
          </mc:Choice>
          <mc:Fallback xmlns="">
            <p:pic>
              <p:nvPicPr>
                <p:cNvPr id="41" name="墨迹 40">
                  <a:extLst>
                    <a:ext uri="{FF2B5EF4-FFF2-40B4-BE49-F238E27FC236}">
                      <a16:creationId xmlns:a16="http://schemas.microsoft.com/office/drawing/2014/main" id="{B6805E5C-E0A6-E658-9152-F52ED550A32D}"/>
                    </a:ext>
                  </a:extLst>
                </p:cNvPr>
                <p:cNvPicPr/>
                <p:nvPr/>
              </p:nvPicPr>
              <p:blipFill>
                <a:blip r:embed="rId16"/>
                <a:stretch>
                  <a:fillRect/>
                </a:stretch>
              </p:blipFill>
              <p:spPr>
                <a:xfrm>
                  <a:off x="8197694" y="1955894"/>
                  <a:ext cx="135360" cy="159120"/>
                </a:xfrm>
                <a:prstGeom prst="rect">
                  <a:avLst/>
                </a:prstGeom>
              </p:spPr>
            </p:pic>
          </mc:Fallback>
        </mc:AlternateContent>
      </p:grpSp>
      <p:sp>
        <p:nvSpPr>
          <p:cNvPr id="43" name="文本框 42">
            <a:extLst>
              <a:ext uri="{FF2B5EF4-FFF2-40B4-BE49-F238E27FC236}">
                <a16:creationId xmlns:a16="http://schemas.microsoft.com/office/drawing/2014/main" id="{E398B54E-332F-20C2-22CE-CE85DEED2857}"/>
              </a:ext>
            </a:extLst>
          </p:cNvPr>
          <p:cNvSpPr txBox="1"/>
          <p:nvPr/>
        </p:nvSpPr>
        <p:spPr>
          <a:xfrm>
            <a:off x="8484335" y="2035454"/>
            <a:ext cx="2070627" cy="338554"/>
          </a:xfrm>
          <a:prstGeom prst="rect">
            <a:avLst/>
          </a:prstGeom>
          <a:noFill/>
        </p:spPr>
        <p:txBody>
          <a:bodyPr wrap="square" rtlCol="0">
            <a:spAutoFit/>
          </a:bodyPr>
          <a:lstStyle/>
          <a:p>
            <a:r>
              <a:rPr lang="zh-CN" altLang="en-US" sz="1600" dirty="0"/>
              <a:t>进一步压缩</a:t>
            </a:r>
          </a:p>
        </p:txBody>
      </p:sp>
    </p:spTree>
    <p:extLst>
      <p:ext uri="{BB962C8B-B14F-4D97-AF65-F5344CB8AC3E}">
        <p14:creationId xmlns:p14="http://schemas.microsoft.com/office/powerpoint/2010/main" val="990349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E0794-790A-A93C-3E27-5A1F69208A04}"/>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3" name="矩形 2">
            <a:extLst>
              <a:ext uri="{FF2B5EF4-FFF2-40B4-BE49-F238E27FC236}">
                <a16:creationId xmlns:a16="http://schemas.microsoft.com/office/drawing/2014/main" id="{1DCF8D1C-152F-7EBB-326E-78E05C62977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9FF8C69-6798-BB83-7CA0-DD7490C0B8BD}"/>
              </a:ext>
            </a:extLst>
          </p:cNvPr>
          <p:cNvPicPr>
            <a:picLocks noChangeAspect="1"/>
          </p:cNvPicPr>
          <p:nvPr/>
        </p:nvPicPr>
        <p:blipFill>
          <a:blip r:embed="rId2"/>
          <a:stretch>
            <a:fillRect/>
          </a:stretch>
        </p:blipFill>
        <p:spPr>
          <a:xfrm>
            <a:off x="280207" y="-2"/>
            <a:ext cx="4003648" cy="3391068"/>
          </a:xfrm>
          <a:prstGeom prst="rect">
            <a:avLst/>
          </a:prstGeom>
        </p:spPr>
      </p:pic>
      <p:pic>
        <p:nvPicPr>
          <p:cNvPr id="9" name="图片 8">
            <a:extLst>
              <a:ext uri="{FF2B5EF4-FFF2-40B4-BE49-F238E27FC236}">
                <a16:creationId xmlns:a16="http://schemas.microsoft.com/office/drawing/2014/main" id="{CCF8463A-0BD5-57B8-55D4-5EACBDB47911}"/>
              </a:ext>
            </a:extLst>
          </p:cNvPr>
          <p:cNvPicPr>
            <a:picLocks noChangeAspect="1"/>
          </p:cNvPicPr>
          <p:nvPr/>
        </p:nvPicPr>
        <p:blipFill>
          <a:blip r:embed="rId3"/>
          <a:stretch>
            <a:fillRect/>
          </a:stretch>
        </p:blipFill>
        <p:spPr>
          <a:xfrm>
            <a:off x="280207" y="3259092"/>
            <a:ext cx="4003648" cy="3598908"/>
          </a:xfrm>
          <a:prstGeom prst="rect">
            <a:avLst/>
          </a:prstGeom>
        </p:spPr>
      </p:pic>
      <p:sp>
        <p:nvSpPr>
          <p:cNvPr id="11" name="文本框 10">
            <a:extLst>
              <a:ext uri="{FF2B5EF4-FFF2-40B4-BE49-F238E27FC236}">
                <a16:creationId xmlns:a16="http://schemas.microsoft.com/office/drawing/2014/main" id="{91360815-88EC-EDFF-F742-1AC23A238288}"/>
              </a:ext>
            </a:extLst>
          </p:cNvPr>
          <p:cNvSpPr txBox="1"/>
          <p:nvPr/>
        </p:nvSpPr>
        <p:spPr>
          <a:xfrm>
            <a:off x="4860652" y="1267998"/>
            <a:ext cx="6094990" cy="1710084"/>
          </a:xfrm>
          <a:prstGeom prst="rect">
            <a:avLst/>
          </a:prstGeom>
          <a:noFill/>
        </p:spPr>
        <p:txBody>
          <a:bodyPr wrap="square">
            <a:spAutoFit/>
          </a:bodyPr>
          <a:lstStyle/>
          <a:p>
            <a:pPr algn="just">
              <a:lnSpc>
                <a:spcPct val="150000"/>
              </a:lnSpc>
            </a:pPr>
            <a:r>
              <a:rPr lang="zh-CN" altLang="en-US" dirty="0"/>
              <a:t>为了弥补</a:t>
            </a:r>
            <a:r>
              <a:rPr lang="en-US" altLang="zh-CN" dirty="0" err="1"/>
              <a:t>PointNet</a:t>
            </a:r>
            <a:r>
              <a:rPr lang="en-US" altLang="zh-CN" dirty="0"/>
              <a:t>++</a:t>
            </a:r>
            <a:r>
              <a:rPr lang="zh-CN" altLang="en-US" dirty="0"/>
              <a:t>在保留基本形状特征上的不足，本文方法增加了一个附加结构来提取最低分辨率模型的特征。最低分辨率模型的特征与综合特征相结合，以确保在最终码字中加强基本轮廓特征。</a:t>
            </a:r>
          </a:p>
        </p:txBody>
      </p:sp>
    </p:spTree>
    <p:extLst>
      <p:ext uri="{BB962C8B-B14F-4D97-AF65-F5344CB8AC3E}">
        <p14:creationId xmlns:p14="http://schemas.microsoft.com/office/powerpoint/2010/main" val="40169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6ED0DC-2318-A98D-9035-B268CDC0CE93}"/>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3" name="矩形 2">
            <a:extLst>
              <a:ext uri="{FF2B5EF4-FFF2-40B4-BE49-F238E27FC236}">
                <a16:creationId xmlns:a16="http://schemas.microsoft.com/office/drawing/2014/main" id="{3D00BB02-9FD4-096F-C2A3-9A8798A9321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1DDA6BD-8C26-26A9-F9BE-CDEE46E522A9}"/>
              </a:ext>
            </a:extLst>
          </p:cNvPr>
          <p:cNvPicPr>
            <a:picLocks noChangeAspect="1"/>
          </p:cNvPicPr>
          <p:nvPr/>
        </p:nvPicPr>
        <p:blipFill>
          <a:blip r:embed="rId2"/>
          <a:stretch>
            <a:fillRect/>
          </a:stretch>
        </p:blipFill>
        <p:spPr>
          <a:xfrm>
            <a:off x="220553" y="169557"/>
            <a:ext cx="5029260" cy="5746793"/>
          </a:xfrm>
          <a:prstGeom prst="rect">
            <a:avLst/>
          </a:prstGeom>
        </p:spPr>
      </p:pic>
      <p:sp>
        <p:nvSpPr>
          <p:cNvPr id="6" name="文本框 5">
            <a:extLst>
              <a:ext uri="{FF2B5EF4-FFF2-40B4-BE49-F238E27FC236}">
                <a16:creationId xmlns:a16="http://schemas.microsoft.com/office/drawing/2014/main" id="{0E51E04F-A511-4D50-2FB2-B1A78F8EEAB5}"/>
              </a:ext>
            </a:extLst>
          </p:cNvPr>
          <p:cNvSpPr txBox="1"/>
          <p:nvPr/>
        </p:nvSpPr>
        <p:spPr>
          <a:xfrm>
            <a:off x="5920387" y="314043"/>
            <a:ext cx="4646686" cy="2638286"/>
          </a:xfrm>
          <a:prstGeom prst="rect">
            <a:avLst/>
          </a:prstGeom>
          <a:noFill/>
        </p:spPr>
        <p:txBody>
          <a:bodyPr wrap="square">
            <a:spAutoFit/>
          </a:bodyPr>
          <a:lstStyle/>
          <a:p>
            <a:pPr algn="just">
              <a:lnSpc>
                <a:spcPct val="150000"/>
              </a:lnSpc>
            </a:pPr>
            <a:r>
              <a:rPr lang="zh-CN" altLang="en-US" sz="1600" dirty="0"/>
              <a:t>采用分层结构来增强细节重建的能力。结构包含三个不同分辨率的输出层。第一个输出层提供整个点云的基本框架，后续层逐渐向框架添加更多细节。后一层的输出依赖于前一层的输出。</a:t>
            </a:r>
            <a:endParaRPr lang="en-US" altLang="zh-CN" sz="1600" dirty="0"/>
          </a:p>
          <a:p>
            <a:pPr algn="just">
              <a:lnSpc>
                <a:spcPct val="150000"/>
              </a:lnSpc>
            </a:pPr>
            <a:endParaRPr lang="en-US" altLang="zh-CN" sz="1600" dirty="0"/>
          </a:p>
          <a:p>
            <a:pPr algn="just">
              <a:lnSpc>
                <a:spcPct val="150000"/>
              </a:lnSpc>
            </a:pPr>
            <a:r>
              <a:rPr lang="zh-CN" altLang="en-US" sz="1600" dirty="0"/>
              <a:t>像</a:t>
            </a:r>
            <a:r>
              <a:rPr lang="en-US" altLang="zh-CN" sz="1600" dirty="0"/>
              <a:t>PU-net</a:t>
            </a:r>
            <a:r>
              <a:rPr lang="zh-CN" altLang="en-US" sz="1600" dirty="0"/>
              <a:t>，但解压层将局部特征矩阵和模糊模型结合在一起，以实现准确的重建</a:t>
            </a:r>
          </a:p>
        </p:txBody>
      </p:sp>
      <p:pic>
        <p:nvPicPr>
          <p:cNvPr id="8" name="图片 7">
            <a:extLst>
              <a:ext uri="{FF2B5EF4-FFF2-40B4-BE49-F238E27FC236}">
                <a16:creationId xmlns:a16="http://schemas.microsoft.com/office/drawing/2014/main" id="{0E889399-890B-AE2B-A450-5D144D762FC4}"/>
              </a:ext>
            </a:extLst>
          </p:cNvPr>
          <p:cNvPicPr>
            <a:picLocks noChangeAspect="1"/>
          </p:cNvPicPr>
          <p:nvPr/>
        </p:nvPicPr>
        <p:blipFill>
          <a:blip r:embed="rId3"/>
          <a:stretch>
            <a:fillRect/>
          </a:stretch>
        </p:blipFill>
        <p:spPr>
          <a:xfrm>
            <a:off x="5250673" y="3148574"/>
            <a:ext cx="6941327" cy="223513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ECDC41DC-0B16-83ED-8510-11DFCBC1CD71}"/>
                  </a:ext>
                </a:extLst>
              </p14:cNvPr>
              <p14:cNvContentPartPr/>
              <p14:nvPr/>
            </p14:nvContentPartPr>
            <p14:xfrm>
              <a:off x="999134" y="3148574"/>
              <a:ext cx="6480" cy="360"/>
            </p14:xfrm>
          </p:contentPart>
        </mc:Choice>
        <mc:Fallback xmlns="">
          <p:pic>
            <p:nvPicPr>
              <p:cNvPr id="9" name="墨迹 8">
                <a:extLst>
                  <a:ext uri="{FF2B5EF4-FFF2-40B4-BE49-F238E27FC236}">
                    <a16:creationId xmlns:a16="http://schemas.microsoft.com/office/drawing/2014/main" id="{ECDC41DC-0B16-83ED-8510-11DFCBC1CD71}"/>
                  </a:ext>
                </a:extLst>
              </p:cNvPr>
              <p:cNvPicPr/>
              <p:nvPr/>
            </p:nvPicPr>
            <p:blipFill>
              <a:blip r:embed="rId5"/>
              <a:stretch>
                <a:fillRect/>
              </a:stretch>
            </p:blipFill>
            <p:spPr>
              <a:xfrm>
                <a:off x="993014" y="3142454"/>
                <a:ext cx="18720" cy="12600"/>
              </a:xfrm>
              <a:prstGeom prst="rect">
                <a:avLst/>
              </a:prstGeom>
            </p:spPr>
          </p:pic>
        </mc:Fallback>
      </mc:AlternateContent>
    </p:spTree>
    <p:extLst>
      <p:ext uri="{BB962C8B-B14F-4D97-AF65-F5344CB8AC3E}">
        <p14:creationId xmlns:p14="http://schemas.microsoft.com/office/powerpoint/2010/main" val="3935454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6ED0DC-2318-A98D-9035-B268CDC0CE93}"/>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3" name="矩形 2">
            <a:extLst>
              <a:ext uri="{FF2B5EF4-FFF2-40B4-BE49-F238E27FC236}">
                <a16:creationId xmlns:a16="http://schemas.microsoft.com/office/drawing/2014/main" id="{3D00BB02-9FD4-096F-C2A3-9A8798A9321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1DDA6BD-8C26-26A9-F9BE-CDEE46E522A9}"/>
              </a:ext>
            </a:extLst>
          </p:cNvPr>
          <p:cNvPicPr>
            <a:picLocks noChangeAspect="1"/>
          </p:cNvPicPr>
          <p:nvPr/>
        </p:nvPicPr>
        <p:blipFill>
          <a:blip r:embed="rId2"/>
          <a:stretch>
            <a:fillRect/>
          </a:stretch>
        </p:blipFill>
        <p:spPr>
          <a:xfrm>
            <a:off x="220553" y="169557"/>
            <a:ext cx="5029260" cy="5746793"/>
          </a:xfrm>
          <a:prstGeom prst="rect">
            <a:avLst/>
          </a:prstGeom>
        </p:spPr>
      </p:pic>
      <p:pic>
        <p:nvPicPr>
          <p:cNvPr id="8" name="图片 7">
            <a:extLst>
              <a:ext uri="{FF2B5EF4-FFF2-40B4-BE49-F238E27FC236}">
                <a16:creationId xmlns:a16="http://schemas.microsoft.com/office/drawing/2014/main" id="{0E889399-890B-AE2B-A450-5D144D762FC4}"/>
              </a:ext>
            </a:extLst>
          </p:cNvPr>
          <p:cNvPicPr>
            <a:picLocks noChangeAspect="1"/>
          </p:cNvPicPr>
          <p:nvPr/>
        </p:nvPicPr>
        <p:blipFill>
          <a:blip r:embed="rId3"/>
          <a:stretch>
            <a:fillRect/>
          </a:stretch>
        </p:blipFill>
        <p:spPr>
          <a:xfrm>
            <a:off x="5231141" y="1140881"/>
            <a:ext cx="6941327" cy="223513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ECDC41DC-0B16-83ED-8510-11DFCBC1CD71}"/>
                  </a:ext>
                </a:extLst>
              </p14:cNvPr>
              <p14:cNvContentPartPr/>
              <p14:nvPr/>
            </p14:nvContentPartPr>
            <p14:xfrm>
              <a:off x="999134" y="3148574"/>
              <a:ext cx="6480" cy="360"/>
            </p14:xfrm>
          </p:contentPart>
        </mc:Choice>
        <mc:Fallback xmlns="">
          <p:pic>
            <p:nvPicPr>
              <p:cNvPr id="9" name="墨迹 8">
                <a:extLst>
                  <a:ext uri="{FF2B5EF4-FFF2-40B4-BE49-F238E27FC236}">
                    <a16:creationId xmlns:a16="http://schemas.microsoft.com/office/drawing/2014/main" id="{ECDC41DC-0B16-83ED-8510-11DFCBC1CD71}"/>
                  </a:ext>
                </a:extLst>
              </p:cNvPr>
              <p:cNvPicPr/>
              <p:nvPr/>
            </p:nvPicPr>
            <p:blipFill>
              <a:blip r:embed="rId5"/>
              <a:stretch>
                <a:fillRect/>
              </a:stretch>
            </p:blipFill>
            <p:spPr>
              <a:xfrm>
                <a:off x="993014" y="3142454"/>
                <a:ext cx="18720" cy="12600"/>
              </a:xfrm>
              <a:prstGeom prst="rect">
                <a:avLst/>
              </a:prstGeom>
            </p:spPr>
          </p:pic>
        </mc:Fallback>
      </mc:AlternateContent>
      <p:sp>
        <p:nvSpPr>
          <p:cNvPr id="7" name="文本框 6">
            <a:extLst>
              <a:ext uri="{FF2B5EF4-FFF2-40B4-BE49-F238E27FC236}">
                <a16:creationId xmlns:a16="http://schemas.microsoft.com/office/drawing/2014/main" id="{C6C9291C-C3F1-E1F6-F195-E8780C694F0B}"/>
              </a:ext>
            </a:extLst>
          </p:cNvPr>
          <p:cNvSpPr txBox="1"/>
          <p:nvPr/>
        </p:nvSpPr>
        <p:spPr>
          <a:xfrm>
            <a:off x="5121854" y="5205589"/>
            <a:ext cx="6094990" cy="1477328"/>
          </a:xfrm>
          <a:prstGeom prst="rect">
            <a:avLst/>
          </a:prstGeom>
          <a:noFill/>
        </p:spPr>
        <p:txBody>
          <a:bodyPr wrap="square">
            <a:spAutoFit/>
          </a:bodyPr>
          <a:lstStyle/>
          <a:p>
            <a:pPr>
              <a:lnSpc>
                <a:spcPct val="150000"/>
              </a:lnSpc>
            </a:pPr>
            <a:r>
              <a:rPr lang="en-US" altLang="zh-CN" sz="1600" dirty="0"/>
              <a:t>1. Deconvolution</a:t>
            </a:r>
            <a:r>
              <a:rPr lang="zh-CN" altLang="en-US" sz="1600" dirty="0"/>
              <a:t>：升维（坐标重建）</a:t>
            </a:r>
            <a:endParaRPr lang="en-US" altLang="zh-CN" sz="1600" dirty="0"/>
          </a:p>
          <a:p>
            <a:pPr>
              <a:lnSpc>
                <a:spcPct val="150000"/>
              </a:lnSpc>
            </a:pPr>
            <a:r>
              <a:rPr lang="en-US" altLang="zh-CN" sz="1600" dirty="0"/>
              <a:t>2. </a:t>
            </a:r>
            <a:r>
              <a:rPr lang="zh-CN" altLang="en-US" sz="1600" dirty="0"/>
              <a:t>解压</a:t>
            </a:r>
            <a:endParaRPr lang="en-US" altLang="zh-CN" sz="1600" dirty="0"/>
          </a:p>
          <a:p>
            <a:pPr>
              <a:lnSpc>
                <a:spcPct val="150000"/>
              </a:lnSpc>
            </a:pPr>
            <a:r>
              <a:rPr lang="en-US" altLang="zh-CN" sz="1600" dirty="0"/>
              <a:t>3. Focus</a:t>
            </a:r>
            <a:r>
              <a:rPr lang="zh-CN" altLang="en-US" sz="1600" dirty="0"/>
              <a:t>在全局特征</a:t>
            </a:r>
            <a:endParaRPr lang="en-US" altLang="zh-CN" sz="1600" dirty="0"/>
          </a:p>
          <a:p>
            <a:endParaRPr lang="zh-CN" altLang="en-US" dirty="0"/>
          </a:p>
        </p:txBody>
      </p:sp>
      <p:grpSp>
        <p:nvGrpSpPr>
          <p:cNvPr id="25" name="组合 24">
            <a:extLst>
              <a:ext uri="{FF2B5EF4-FFF2-40B4-BE49-F238E27FC236}">
                <a16:creationId xmlns:a16="http://schemas.microsoft.com/office/drawing/2014/main" id="{FE17F05F-BF8D-49AE-F038-9A3BAE466766}"/>
              </a:ext>
            </a:extLst>
          </p:cNvPr>
          <p:cNvGrpSpPr/>
          <p:nvPr/>
        </p:nvGrpSpPr>
        <p:grpSpPr>
          <a:xfrm>
            <a:off x="7807814" y="2270534"/>
            <a:ext cx="4152600" cy="1707840"/>
            <a:chOff x="7807814" y="2270534"/>
            <a:chExt cx="4152600" cy="1707840"/>
          </a:xfrm>
        </p:grpSpPr>
        <mc:AlternateContent xmlns:mc="http://schemas.openxmlformats.org/markup-compatibility/2006" xmlns:p14="http://schemas.microsoft.com/office/powerpoint/2010/main">
          <mc:Choice Requires="p14">
            <p:contentPart p14:bwMode="auto" r:id="rId6">
              <p14:nvContentPartPr>
                <p14:cNvPr id="20" name="墨迹 19">
                  <a:extLst>
                    <a:ext uri="{FF2B5EF4-FFF2-40B4-BE49-F238E27FC236}">
                      <a16:creationId xmlns:a16="http://schemas.microsoft.com/office/drawing/2014/main" id="{55D870D6-8934-FE02-C9F1-584AC63349AB}"/>
                    </a:ext>
                  </a:extLst>
                </p14:cNvPr>
                <p14:cNvContentPartPr/>
                <p14:nvPr/>
              </p14:nvContentPartPr>
              <p14:xfrm>
                <a:off x="7807814" y="2270534"/>
                <a:ext cx="4152600" cy="1206000"/>
              </p14:xfrm>
            </p:contentPart>
          </mc:Choice>
          <mc:Fallback xmlns="">
            <p:pic>
              <p:nvPicPr>
                <p:cNvPr id="20" name="墨迹 19">
                  <a:extLst>
                    <a:ext uri="{FF2B5EF4-FFF2-40B4-BE49-F238E27FC236}">
                      <a16:creationId xmlns:a16="http://schemas.microsoft.com/office/drawing/2014/main" id="{55D870D6-8934-FE02-C9F1-584AC63349AB}"/>
                    </a:ext>
                  </a:extLst>
                </p:cNvPr>
                <p:cNvPicPr/>
                <p:nvPr/>
              </p:nvPicPr>
              <p:blipFill>
                <a:blip r:embed="rId7"/>
                <a:stretch>
                  <a:fillRect/>
                </a:stretch>
              </p:blipFill>
              <p:spPr>
                <a:xfrm>
                  <a:off x="7801694" y="2264414"/>
                  <a:ext cx="4164840" cy="121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墨迹 20">
                  <a:extLst>
                    <a:ext uri="{FF2B5EF4-FFF2-40B4-BE49-F238E27FC236}">
                      <a16:creationId xmlns:a16="http://schemas.microsoft.com/office/drawing/2014/main" id="{3F9CE5A9-93DA-53D8-D9FE-44DC141DCB7E}"/>
                    </a:ext>
                  </a:extLst>
                </p14:cNvPr>
                <p14:cNvContentPartPr/>
                <p14:nvPr/>
              </p14:nvContentPartPr>
              <p14:xfrm>
                <a:off x="7938854" y="2688134"/>
                <a:ext cx="60480" cy="92160"/>
              </p14:xfrm>
            </p:contentPart>
          </mc:Choice>
          <mc:Fallback xmlns="">
            <p:pic>
              <p:nvPicPr>
                <p:cNvPr id="21" name="墨迹 20">
                  <a:extLst>
                    <a:ext uri="{FF2B5EF4-FFF2-40B4-BE49-F238E27FC236}">
                      <a16:creationId xmlns:a16="http://schemas.microsoft.com/office/drawing/2014/main" id="{3F9CE5A9-93DA-53D8-D9FE-44DC141DCB7E}"/>
                    </a:ext>
                  </a:extLst>
                </p:cNvPr>
                <p:cNvPicPr/>
                <p:nvPr/>
              </p:nvPicPr>
              <p:blipFill>
                <a:blip r:embed="rId9"/>
                <a:stretch>
                  <a:fillRect/>
                </a:stretch>
              </p:blipFill>
              <p:spPr>
                <a:xfrm>
                  <a:off x="7932734" y="2682014"/>
                  <a:ext cx="727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墨迹 22">
                  <a:extLst>
                    <a:ext uri="{FF2B5EF4-FFF2-40B4-BE49-F238E27FC236}">
                      <a16:creationId xmlns:a16="http://schemas.microsoft.com/office/drawing/2014/main" id="{B8C304DF-2E84-B5E3-7F81-D39A581326D2}"/>
                    </a:ext>
                  </a:extLst>
                </p14:cNvPr>
                <p14:cNvContentPartPr/>
                <p14:nvPr/>
              </p14:nvContentPartPr>
              <p14:xfrm>
                <a:off x="9579734" y="3621614"/>
                <a:ext cx="355320" cy="356760"/>
              </p14:xfrm>
            </p:contentPart>
          </mc:Choice>
          <mc:Fallback xmlns="">
            <p:pic>
              <p:nvPicPr>
                <p:cNvPr id="23" name="墨迹 22">
                  <a:extLst>
                    <a:ext uri="{FF2B5EF4-FFF2-40B4-BE49-F238E27FC236}">
                      <a16:creationId xmlns:a16="http://schemas.microsoft.com/office/drawing/2014/main" id="{B8C304DF-2E84-B5E3-7F81-D39A581326D2}"/>
                    </a:ext>
                  </a:extLst>
                </p:cNvPr>
                <p:cNvPicPr/>
                <p:nvPr/>
              </p:nvPicPr>
              <p:blipFill>
                <a:blip r:embed="rId11"/>
                <a:stretch>
                  <a:fillRect/>
                </a:stretch>
              </p:blipFill>
              <p:spPr>
                <a:xfrm>
                  <a:off x="9573614" y="3615494"/>
                  <a:ext cx="3675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墨迹 23">
                  <a:extLst>
                    <a:ext uri="{FF2B5EF4-FFF2-40B4-BE49-F238E27FC236}">
                      <a16:creationId xmlns:a16="http://schemas.microsoft.com/office/drawing/2014/main" id="{2E113418-433F-5850-2B19-D64C574FF5FC}"/>
                    </a:ext>
                  </a:extLst>
                </p14:cNvPr>
                <p14:cNvContentPartPr/>
                <p14:nvPr/>
              </p14:nvContentPartPr>
              <p14:xfrm>
                <a:off x="9663254" y="3710534"/>
                <a:ext cx="118440" cy="129240"/>
              </p14:xfrm>
            </p:contentPart>
          </mc:Choice>
          <mc:Fallback xmlns="">
            <p:pic>
              <p:nvPicPr>
                <p:cNvPr id="24" name="墨迹 23">
                  <a:extLst>
                    <a:ext uri="{FF2B5EF4-FFF2-40B4-BE49-F238E27FC236}">
                      <a16:creationId xmlns:a16="http://schemas.microsoft.com/office/drawing/2014/main" id="{2E113418-433F-5850-2B19-D64C574FF5FC}"/>
                    </a:ext>
                  </a:extLst>
                </p:cNvPr>
                <p:cNvPicPr/>
                <p:nvPr/>
              </p:nvPicPr>
              <p:blipFill>
                <a:blip r:embed="rId13"/>
                <a:stretch>
                  <a:fillRect/>
                </a:stretch>
              </p:blipFill>
              <p:spPr>
                <a:xfrm>
                  <a:off x="9657134" y="3704414"/>
                  <a:ext cx="130680" cy="141480"/>
                </a:xfrm>
                <a:prstGeom prst="rect">
                  <a:avLst/>
                </a:prstGeom>
              </p:spPr>
            </p:pic>
          </mc:Fallback>
        </mc:AlternateContent>
      </p:grpSp>
      <p:grpSp>
        <p:nvGrpSpPr>
          <p:cNvPr id="30" name="组合 29">
            <a:extLst>
              <a:ext uri="{FF2B5EF4-FFF2-40B4-BE49-F238E27FC236}">
                <a16:creationId xmlns:a16="http://schemas.microsoft.com/office/drawing/2014/main" id="{8CD2F907-A425-E880-060B-5AB2EFA199BE}"/>
              </a:ext>
            </a:extLst>
          </p:cNvPr>
          <p:cNvGrpSpPr/>
          <p:nvPr/>
        </p:nvGrpSpPr>
        <p:grpSpPr>
          <a:xfrm>
            <a:off x="8943974" y="1809014"/>
            <a:ext cx="2125800" cy="799920"/>
            <a:chOff x="8943974" y="1809014"/>
            <a:chExt cx="2125800" cy="799920"/>
          </a:xfrm>
        </p:grpSpPr>
        <mc:AlternateContent xmlns:mc="http://schemas.openxmlformats.org/markup-compatibility/2006" xmlns:p14="http://schemas.microsoft.com/office/powerpoint/2010/main">
          <mc:Choice Requires="p14">
            <p:contentPart p14:bwMode="auto" r:id="rId14">
              <p14:nvContentPartPr>
                <p14:cNvPr id="26" name="墨迹 25">
                  <a:extLst>
                    <a:ext uri="{FF2B5EF4-FFF2-40B4-BE49-F238E27FC236}">
                      <a16:creationId xmlns:a16="http://schemas.microsoft.com/office/drawing/2014/main" id="{8C307A01-D147-1BCE-9986-ED95C9502B6D}"/>
                    </a:ext>
                  </a:extLst>
                </p14:cNvPr>
                <p14:cNvContentPartPr/>
                <p14:nvPr/>
              </p14:nvContentPartPr>
              <p14:xfrm>
                <a:off x="8992214" y="1809014"/>
                <a:ext cx="2077560" cy="727560"/>
              </p14:xfrm>
            </p:contentPart>
          </mc:Choice>
          <mc:Fallback xmlns="">
            <p:pic>
              <p:nvPicPr>
                <p:cNvPr id="26" name="墨迹 25">
                  <a:extLst>
                    <a:ext uri="{FF2B5EF4-FFF2-40B4-BE49-F238E27FC236}">
                      <a16:creationId xmlns:a16="http://schemas.microsoft.com/office/drawing/2014/main" id="{8C307A01-D147-1BCE-9986-ED95C9502B6D}"/>
                    </a:ext>
                  </a:extLst>
                </p:cNvPr>
                <p:cNvPicPr/>
                <p:nvPr/>
              </p:nvPicPr>
              <p:blipFill>
                <a:blip r:embed="rId15"/>
                <a:stretch>
                  <a:fillRect/>
                </a:stretch>
              </p:blipFill>
              <p:spPr>
                <a:xfrm>
                  <a:off x="8986094" y="1802894"/>
                  <a:ext cx="20898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墨迹 26">
                  <a:extLst>
                    <a:ext uri="{FF2B5EF4-FFF2-40B4-BE49-F238E27FC236}">
                      <a16:creationId xmlns:a16="http://schemas.microsoft.com/office/drawing/2014/main" id="{6DFE08FF-275B-881D-556D-60F9E6F28942}"/>
                    </a:ext>
                  </a:extLst>
                </p14:cNvPr>
                <p14:cNvContentPartPr/>
                <p14:nvPr/>
              </p14:nvContentPartPr>
              <p14:xfrm>
                <a:off x="8943974" y="2446214"/>
                <a:ext cx="128880" cy="162720"/>
              </p14:xfrm>
            </p:contentPart>
          </mc:Choice>
          <mc:Fallback xmlns="">
            <p:pic>
              <p:nvPicPr>
                <p:cNvPr id="27" name="墨迹 26">
                  <a:extLst>
                    <a:ext uri="{FF2B5EF4-FFF2-40B4-BE49-F238E27FC236}">
                      <a16:creationId xmlns:a16="http://schemas.microsoft.com/office/drawing/2014/main" id="{6DFE08FF-275B-881D-556D-60F9E6F28942}"/>
                    </a:ext>
                  </a:extLst>
                </p:cNvPr>
                <p:cNvPicPr/>
                <p:nvPr/>
              </p:nvPicPr>
              <p:blipFill>
                <a:blip r:embed="rId17"/>
                <a:stretch>
                  <a:fillRect/>
                </a:stretch>
              </p:blipFill>
              <p:spPr>
                <a:xfrm>
                  <a:off x="8937854" y="2440094"/>
                  <a:ext cx="141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墨迹 27">
                  <a:extLst>
                    <a:ext uri="{FF2B5EF4-FFF2-40B4-BE49-F238E27FC236}">
                      <a16:creationId xmlns:a16="http://schemas.microsoft.com/office/drawing/2014/main" id="{51D86FDF-24DE-B6D8-7E3A-A155F20A0607}"/>
                    </a:ext>
                  </a:extLst>
                </p14:cNvPr>
                <p14:cNvContentPartPr/>
                <p14:nvPr/>
              </p14:nvContentPartPr>
              <p14:xfrm>
                <a:off x="9608534" y="2088734"/>
                <a:ext cx="305280" cy="293040"/>
              </p14:xfrm>
            </p:contentPart>
          </mc:Choice>
          <mc:Fallback xmlns="">
            <p:pic>
              <p:nvPicPr>
                <p:cNvPr id="28" name="墨迹 27">
                  <a:extLst>
                    <a:ext uri="{FF2B5EF4-FFF2-40B4-BE49-F238E27FC236}">
                      <a16:creationId xmlns:a16="http://schemas.microsoft.com/office/drawing/2014/main" id="{51D86FDF-24DE-B6D8-7E3A-A155F20A0607}"/>
                    </a:ext>
                  </a:extLst>
                </p:cNvPr>
                <p:cNvPicPr/>
                <p:nvPr/>
              </p:nvPicPr>
              <p:blipFill>
                <a:blip r:embed="rId19"/>
                <a:stretch>
                  <a:fillRect/>
                </a:stretch>
              </p:blipFill>
              <p:spPr>
                <a:xfrm>
                  <a:off x="9602414" y="2082614"/>
                  <a:ext cx="3175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墨迹 28">
                  <a:extLst>
                    <a:ext uri="{FF2B5EF4-FFF2-40B4-BE49-F238E27FC236}">
                      <a16:creationId xmlns:a16="http://schemas.microsoft.com/office/drawing/2014/main" id="{57B3D6C3-A6C8-DA5C-0C0F-8745DB5AA153}"/>
                    </a:ext>
                  </a:extLst>
                </p14:cNvPr>
                <p14:cNvContentPartPr/>
                <p14:nvPr/>
              </p14:nvContentPartPr>
              <p14:xfrm>
                <a:off x="9755414" y="2185574"/>
                <a:ext cx="6480" cy="91080"/>
              </p14:xfrm>
            </p:contentPart>
          </mc:Choice>
          <mc:Fallback xmlns="">
            <p:pic>
              <p:nvPicPr>
                <p:cNvPr id="29" name="墨迹 28">
                  <a:extLst>
                    <a:ext uri="{FF2B5EF4-FFF2-40B4-BE49-F238E27FC236}">
                      <a16:creationId xmlns:a16="http://schemas.microsoft.com/office/drawing/2014/main" id="{57B3D6C3-A6C8-DA5C-0C0F-8745DB5AA153}"/>
                    </a:ext>
                  </a:extLst>
                </p:cNvPr>
                <p:cNvPicPr/>
                <p:nvPr/>
              </p:nvPicPr>
              <p:blipFill>
                <a:blip r:embed="rId21"/>
                <a:stretch>
                  <a:fillRect/>
                </a:stretch>
              </p:blipFill>
              <p:spPr>
                <a:xfrm>
                  <a:off x="9749294" y="2179454"/>
                  <a:ext cx="1872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1" name="墨迹 30">
                <a:extLst>
                  <a:ext uri="{FF2B5EF4-FFF2-40B4-BE49-F238E27FC236}">
                    <a16:creationId xmlns:a16="http://schemas.microsoft.com/office/drawing/2014/main" id="{36D35D7C-6B70-DC1E-5EAD-18689EE01779}"/>
                  </a:ext>
                </a:extLst>
              </p14:cNvPr>
              <p14:cNvContentPartPr/>
              <p14:nvPr/>
            </p14:nvContentPartPr>
            <p14:xfrm>
              <a:off x="7890254" y="2930774"/>
              <a:ext cx="345240" cy="86400"/>
            </p14:xfrm>
          </p:contentPart>
        </mc:Choice>
        <mc:Fallback xmlns="">
          <p:pic>
            <p:nvPicPr>
              <p:cNvPr id="31" name="墨迹 30">
                <a:extLst>
                  <a:ext uri="{FF2B5EF4-FFF2-40B4-BE49-F238E27FC236}">
                    <a16:creationId xmlns:a16="http://schemas.microsoft.com/office/drawing/2014/main" id="{36D35D7C-6B70-DC1E-5EAD-18689EE01779}"/>
                  </a:ext>
                </a:extLst>
              </p:cNvPr>
              <p:cNvPicPr/>
              <p:nvPr/>
            </p:nvPicPr>
            <p:blipFill>
              <a:blip r:embed="rId23"/>
              <a:stretch>
                <a:fillRect/>
              </a:stretch>
            </p:blipFill>
            <p:spPr>
              <a:xfrm>
                <a:off x="7884134" y="2924654"/>
                <a:ext cx="357480" cy="98640"/>
              </a:xfrm>
              <a:prstGeom prst="rect">
                <a:avLst/>
              </a:prstGeom>
            </p:spPr>
          </p:pic>
        </mc:Fallback>
      </mc:AlternateContent>
      <p:grpSp>
        <p:nvGrpSpPr>
          <p:cNvPr id="46" name="组合 45">
            <a:extLst>
              <a:ext uri="{FF2B5EF4-FFF2-40B4-BE49-F238E27FC236}">
                <a16:creationId xmlns:a16="http://schemas.microsoft.com/office/drawing/2014/main" id="{98FDA369-70C2-F5FF-5E44-861AFC33E998}"/>
              </a:ext>
            </a:extLst>
          </p:cNvPr>
          <p:cNvGrpSpPr/>
          <p:nvPr/>
        </p:nvGrpSpPr>
        <p:grpSpPr>
          <a:xfrm>
            <a:off x="6010334" y="1457654"/>
            <a:ext cx="6026040" cy="3006720"/>
            <a:chOff x="6010334" y="1457654"/>
            <a:chExt cx="6026040" cy="3006720"/>
          </a:xfrm>
        </p:grpSpPr>
        <mc:AlternateContent xmlns:mc="http://schemas.openxmlformats.org/markup-compatibility/2006" xmlns:p14="http://schemas.microsoft.com/office/powerpoint/2010/main">
          <mc:Choice Requires="p14">
            <p:contentPart p14:bwMode="auto" r:id="rId24">
              <p14:nvContentPartPr>
                <p14:cNvPr id="32" name="墨迹 31">
                  <a:extLst>
                    <a:ext uri="{FF2B5EF4-FFF2-40B4-BE49-F238E27FC236}">
                      <a16:creationId xmlns:a16="http://schemas.microsoft.com/office/drawing/2014/main" id="{20D1CE06-E00F-F483-91DB-A730C6E11843}"/>
                    </a:ext>
                  </a:extLst>
                </p14:cNvPr>
                <p14:cNvContentPartPr/>
                <p14:nvPr/>
              </p14:nvContentPartPr>
              <p14:xfrm>
                <a:off x="7362854" y="1803974"/>
                <a:ext cx="624600" cy="684360"/>
              </p14:xfrm>
            </p:contentPart>
          </mc:Choice>
          <mc:Fallback xmlns="">
            <p:pic>
              <p:nvPicPr>
                <p:cNvPr id="32" name="墨迹 31">
                  <a:extLst>
                    <a:ext uri="{FF2B5EF4-FFF2-40B4-BE49-F238E27FC236}">
                      <a16:creationId xmlns:a16="http://schemas.microsoft.com/office/drawing/2014/main" id="{20D1CE06-E00F-F483-91DB-A730C6E11843}"/>
                    </a:ext>
                  </a:extLst>
                </p:cNvPr>
                <p:cNvPicPr/>
                <p:nvPr/>
              </p:nvPicPr>
              <p:blipFill>
                <a:blip r:embed="rId25"/>
                <a:stretch>
                  <a:fillRect/>
                </a:stretch>
              </p:blipFill>
              <p:spPr>
                <a:xfrm>
                  <a:off x="7356734" y="1797854"/>
                  <a:ext cx="63684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墨迹 32">
                  <a:extLst>
                    <a:ext uri="{FF2B5EF4-FFF2-40B4-BE49-F238E27FC236}">
                      <a16:creationId xmlns:a16="http://schemas.microsoft.com/office/drawing/2014/main" id="{F436A8FF-DE39-25D8-7D16-CD9817CBB7EC}"/>
                    </a:ext>
                  </a:extLst>
                </p14:cNvPr>
                <p14:cNvContentPartPr/>
                <p14:nvPr/>
              </p14:nvContentPartPr>
              <p14:xfrm>
                <a:off x="7303094" y="2341814"/>
                <a:ext cx="189360" cy="232920"/>
              </p14:xfrm>
            </p:contentPart>
          </mc:Choice>
          <mc:Fallback xmlns="">
            <p:pic>
              <p:nvPicPr>
                <p:cNvPr id="33" name="墨迹 32">
                  <a:extLst>
                    <a:ext uri="{FF2B5EF4-FFF2-40B4-BE49-F238E27FC236}">
                      <a16:creationId xmlns:a16="http://schemas.microsoft.com/office/drawing/2014/main" id="{F436A8FF-DE39-25D8-7D16-CD9817CBB7EC}"/>
                    </a:ext>
                  </a:extLst>
                </p:cNvPr>
                <p:cNvPicPr/>
                <p:nvPr/>
              </p:nvPicPr>
              <p:blipFill>
                <a:blip r:embed="rId27"/>
                <a:stretch>
                  <a:fillRect/>
                </a:stretch>
              </p:blipFill>
              <p:spPr>
                <a:xfrm>
                  <a:off x="7296974" y="2335694"/>
                  <a:ext cx="201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墨迹 34">
                  <a:extLst>
                    <a:ext uri="{FF2B5EF4-FFF2-40B4-BE49-F238E27FC236}">
                      <a16:creationId xmlns:a16="http://schemas.microsoft.com/office/drawing/2014/main" id="{588419F2-9FAE-1B30-65E9-CEDDF550737F}"/>
                    </a:ext>
                  </a:extLst>
                </p14:cNvPr>
                <p14:cNvContentPartPr/>
                <p14:nvPr/>
              </p14:nvContentPartPr>
              <p14:xfrm>
                <a:off x="7574174" y="1457654"/>
                <a:ext cx="317160" cy="306000"/>
              </p14:xfrm>
            </p:contentPart>
          </mc:Choice>
          <mc:Fallback xmlns="">
            <p:pic>
              <p:nvPicPr>
                <p:cNvPr id="35" name="墨迹 34">
                  <a:extLst>
                    <a:ext uri="{FF2B5EF4-FFF2-40B4-BE49-F238E27FC236}">
                      <a16:creationId xmlns:a16="http://schemas.microsoft.com/office/drawing/2014/main" id="{588419F2-9FAE-1B30-65E9-CEDDF550737F}"/>
                    </a:ext>
                  </a:extLst>
                </p:cNvPr>
                <p:cNvPicPr/>
                <p:nvPr/>
              </p:nvPicPr>
              <p:blipFill>
                <a:blip r:embed="rId29"/>
                <a:stretch>
                  <a:fillRect/>
                </a:stretch>
              </p:blipFill>
              <p:spPr>
                <a:xfrm>
                  <a:off x="7568054" y="1451534"/>
                  <a:ext cx="329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FA8C669F-E9F7-B86E-2159-A9CEC489A817}"/>
                    </a:ext>
                  </a:extLst>
                </p14:cNvPr>
                <p14:cNvContentPartPr/>
                <p14:nvPr/>
              </p14:nvContentPartPr>
              <p14:xfrm>
                <a:off x="7637534" y="1524974"/>
                <a:ext cx="107640" cy="160200"/>
              </p14:xfrm>
            </p:contentPart>
          </mc:Choice>
          <mc:Fallback xmlns="">
            <p:pic>
              <p:nvPicPr>
                <p:cNvPr id="36" name="墨迹 35">
                  <a:extLst>
                    <a:ext uri="{FF2B5EF4-FFF2-40B4-BE49-F238E27FC236}">
                      <a16:creationId xmlns:a16="http://schemas.microsoft.com/office/drawing/2014/main" id="{FA8C669F-E9F7-B86E-2159-A9CEC489A817}"/>
                    </a:ext>
                  </a:extLst>
                </p:cNvPr>
                <p:cNvPicPr/>
                <p:nvPr/>
              </p:nvPicPr>
              <p:blipFill>
                <a:blip r:embed="rId31"/>
                <a:stretch>
                  <a:fillRect/>
                </a:stretch>
              </p:blipFill>
              <p:spPr>
                <a:xfrm>
                  <a:off x="7631414" y="1518854"/>
                  <a:ext cx="119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墨迹 37">
                  <a:extLst>
                    <a:ext uri="{FF2B5EF4-FFF2-40B4-BE49-F238E27FC236}">
                      <a16:creationId xmlns:a16="http://schemas.microsoft.com/office/drawing/2014/main" id="{817D8B8A-3DFB-C661-62B2-50F8DCAE66D2}"/>
                    </a:ext>
                  </a:extLst>
                </p14:cNvPr>
                <p14:cNvContentPartPr/>
                <p14:nvPr/>
              </p14:nvContentPartPr>
              <p14:xfrm>
                <a:off x="6010334" y="2379614"/>
                <a:ext cx="6026040" cy="1641600"/>
              </p14:xfrm>
            </p:contentPart>
          </mc:Choice>
          <mc:Fallback xmlns="">
            <p:pic>
              <p:nvPicPr>
                <p:cNvPr id="38" name="墨迹 37">
                  <a:extLst>
                    <a:ext uri="{FF2B5EF4-FFF2-40B4-BE49-F238E27FC236}">
                      <a16:creationId xmlns:a16="http://schemas.microsoft.com/office/drawing/2014/main" id="{817D8B8A-3DFB-C661-62B2-50F8DCAE66D2}"/>
                    </a:ext>
                  </a:extLst>
                </p:cNvPr>
                <p:cNvPicPr/>
                <p:nvPr/>
              </p:nvPicPr>
              <p:blipFill>
                <a:blip r:embed="rId33"/>
                <a:stretch>
                  <a:fillRect/>
                </a:stretch>
              </p:blipFill>
              <p:spPr>
                <a:xfrm>
                  <a:off x="6004214" y="2373494"/>
                  <a:ext cx="6038280" cy="165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墨迹 38">
                  <a:extLst>
                    <a:ext uri="{FF2B5EF4-FFF2-40B4-BE49-F238E27FC236}">
                      <a16:creationId xmlns:a16="http://schemas.microsoft.com/office/drawing/2014/main" id="{C7846254-6650-BA89-9964-C2F914B5C802}"/>
                    </a:ext>
                  </a:extLst>
                </p14:cNvPr>
                <p14:cNvContentPartPr/>
                <p14:nvPr/>
              </p14:nvContentPartPr>
              <p14:xfrm>
                <a:off x="6097814" y="2700734"/>
                <a:ext cx="145800" cy="117000"/>
              </p14:xfrm>
            </p:contentPart>
          </mc:Choice>
          <mc:Fallback xmlns="">
            <p:pic>
              <p:nvPicPr>
                <p:cNvPr id="39" name="墨迹 38">
                  <a:extLst>
                    <a:ext uri="{FF2B5EF4-FFF2-40B4-BE49-F238E27FC236}">
                      <a16:creationId xmlns:a16="http://schemas.microsoft.com/office/drawing/2014/main" id="{C7846254-6650-BA89-9964-C2F914B5C802}"/>
                    </a:ext>
                  </a:extLst>
                </p:cNvPr>
                <p:cNvPicPr/>
                <p:nvPr/>
              </p:nvPicPr>
              <p:blipFill>
                <a:blip r:embed="rId35"/>
                <a:stretch>
                  <a:fillRect/>
                </a:stretch>
              </p:blipFill>
              <p:spPr>
                <a:xfrm>
                  <a:off x="6091694" y="2694614"/>
                  <a:ext cx="158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墨迹 40">
                  <a:extLst>
                    <a:ext uri="{FF2B5EF4-FFF2-40B4-BE49-F238E27FC236}">
                      <a16:creationId xmlns:a16="http://schemas.microsoft.com/office/drawing/2014/main" id="{E3725C4F-EA5A-CDB4-8AB3-829EAEA84666}"/>
                    </a:ext>
                  </a:extLst>
                </p14:cNvPr>
                <p14:cNvContentPartPr/>
                <p14:nvPr/>
              </p14:nvContentPartPr>
              <p14:xfrm>
                <a:off x="6075494" y="2934734"/>
                <a:ext cx="646200" cy="105480"/>
              </p14:xfrm>
            </p:contentPart>
          </mc:Choice>
          <mc:Fallback xmlns="">
            <p:pic>
              <p:nvPicPr>
                <p:cNvPr id="41" name="墨迹 40">
                  <a:extLst>
                    <a:ext uri="{FF2B5EF4-FFF2-40B4-BE49-F238E27FC236}">
                      <a16:creationId xmlns:a16="http://schemas.microsoft.com/office/drawing/2014/main" id="{E3725C4F-EA5A-CDB4-8AB3-829EAEA84666}"/>
                    </a:ext>
                  </a:extLst>
                </p:cNvPr>
                <p:cNvPicPr/>
                <p:nvPr/>
              </p:nvPicPr>
              <p:blipFill>
                <a:blip r:embed="rId37"/>
                <a:stretch>
                  <a:fillRect/>
                </a:stretch>
              </p:blipFill>
              <p:spPr>
                <a:xfrm>
                  <a:off x="6069374" y="2928614"/>
                  <a:ext cx="658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EBE0E9EC-5560-189A-6FD5-C059DAC3065E}"/>
                    </a:ext>
                  </a:extLst>
                </p14:cNvPr>
                <p14:cNvContentPartPr/>
                <p14:nvPr/>
              </p14:nvContentPartPr>
              <p14:xfrm>
                <a:off x="9062774" y="4073414"/>
                <a:ext cx="472680" cy="390960"/>
              </p14:xfrm>
            </p:contentPart>
          </mc:Choice>
          <mc:Fallback xmlns="">
            <p:pic>
              <p:nvPicPr>
                <p:cNvPr id="42" name="墨迹 41">
                  <a:extLst>
                    <a:ext uri="{FF2B5EF4-FFF2-40B4-BE49-F238E27FC236}">
                      <a16:creationId xmlns:a16="http://schemas.microsoft.com/office/drawing/2014/main" id="{EBE0E9EC-5560-189A-6FD5-C059DAC3065E}"/>
                    </a:ext>
                  </a:extLst>
                </p:cNvPr>
                <p:cNvPicPr/>
                <p:nvPr/>
              </p:nvPicPr>
              <p:blipFill>
                <a:blip r:embed="rId39"/>
                <a:stretch>
                  <a:fillRect/>
                </a:stretch>
              </p:blipFill>
              <p:spPr>
                <a:xfrm>
                  <a:off x="9056654" y="4067294"/>
                  <a:ext cx="4849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墨迹 42">
                  <a:extLst>
                    <a:ext uri="{FF2B5EF4-FFF2-40B4-BE49-F238E27FC236}">
                      <a16:creationId xmlns:a16="http://schemas.microsoft.com/office/drawing/2014/main" id="{B82D9598-5774-0903-FE32-D4C759D6A970}"/>
                    </a:ext>
                  </a:extLst>
                </p14:cNvPr>
                <p14:cNvContentPartPr/>
                <p14:nvPr/>
              </p14:nvContentPartPr>
              <p14:xfrm>
                <a:off x="9150614" y="4165934"/>
                <a:ext cx="297000" cy="117000"/>
              </p14:xfrm>
            </p:contentPart>
          </mc:Choice>
          <mc:Fallback xmlns="">
            <p:pic>
              <p:nvPicPr>
                <p:cNvPr id="43" name="墨迹 42">
                  <a:extLst>
                    <a:ext uri="{FF2B5EF4-FFF2-40B4-BE49-F238E27FC236}">
                      <a16:creationId xmlns:a16="http://schemas.microsoft.com/office/drawing/2014/main" id="{B82D9598-5774-0903-FE32-D4C759D6A970}"/>
                    </a:ext>
                  </a:extLst>
                </p:cNvPr>
                <p:cNvPicPr/>
                <p:nvPr/>
              </p:nvPicPr>
              <p:blipFill>
                <a:blip r:embed="rId41"/>
                <a:stretch>
                  <a:fillRect/>
                </a:stretch>
              </p:blipFill>
              <p:spPr>
                <a:xfrm>
                  <a:off x="9144494" y="4159814"/>
                  <a:ext cx="309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09800269-DD95-EB69-EF9E-63FBB4E558E2}"/>
                    </a:ext>
                  </a:extLst>
                </p14:cNvPr>
                <p14:cNvContentPartPr/>
                <p14:nvPr/>
              </p14:nvContentPartPr>
              <p14:xfrm>
                <a:off x="9270854" y="4147574"/>
                <a:ext cx="29520" cy="223560"/>
              </p14:xfrm>
            </p:contentPart>
          </mc:Choice>
          <mc:Fallback xmlns="">
            <p:pic>
              <p:nvPicPr>
                <p:cNvPr id="44" name="墨迹 43">
                  <a:extLst>
                    <a:ext uri="{FF2B5EF4-FFF2-40B4-BE49-F238E27FC236}">
                      <a16:creationId xmlns:a16="http://schemas.microsoft.com/office/drawing/2014/main" id="{09800269-DD95-EB69-EF9E-63FBB4E558E2}"/>
                    </a:ext>
                  </a:extLst>
                </p:cNvPr>
                <p:cNvPicPr/>
                <p:nvPr/>
              </p:nvPicPr>
              <p:blipFill>
                <a:blip r:embed="rId43"/>
                <a:stretch>
                  <a:fillRect/>
                </a:stretch>
              </p:blipFill>
              <p:spPr>
                <a:xfrm>
                  <a:off x="9264734" y="4141454"/>
                  <a:ext cx="41760" cy="23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4" name="墨迹 53">
                <a:extLst>
                  <a:ext uri="{FF2B5EF4-FFF2-40B4-BE49-F238E27FC236}">
                    <a16:creationId xmlns:a16="http://schemas.microsoft.com/office/drawing/2014/main" id="{2E87B0FC-1939-BBAA-21BB-2D9890AB1D81}"/>
                  </a:ext>
                </a:extLst>
              </p14:cNvPr>
              <p14:cNvContentPartPr/>
              <p14:nvPr/>
            </p14:nvContentPartPr>
            <p14:xfrm>
              <a:off x="3142574" y="6103814"/>
              <a:ext cx="360" cy="360"/>
            </p14:xfrm>
          </p:contentPart>
        </mc:Choice>
        <mc:Fallback xmlns="">
          <p:pic>
            <p:nvPicPr>
              <p:cNvPr id="54" name="墨迹 53">
                <a:extLst>
                  <a:ext uri="{FF2B5EF4-FFF2-40B4-BE49-F238E27FC236}">
                    <a16:creationId xmlns:a16="http://schemas.microsoft.com/office/drawing/2014/main" id="{2E87B0FC-1939-BBAA-21BB-2D9890AB1D81}"/>
                  </a:ext>
                </a:extLst>
              </p:cNvPr>
              <p:cNvPicPr/>
              <p:nvPr/>
            </p:nvPicPr>
            <p:blipFill>
              <a:blip r:embed="rId45"/>
              <a:stretch>
                <a:fillRect/>
              </a:stretch>
            </p:blipFill>
            <p:spPr>
              <a:xfrm>
                <a:off x="3136454" y="609769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墨迹 85">
                <a:extLst>
                  <a:ext uri="{FF2B5EF4-FFF2-40B4-BE49-F238E27FC236}">
                    <a16:creationId xmlns:a16="http://schemas.microsoft.com/office/drawing/2014/main" id="{C8B32CE4-F19F-CED9-93DA-D0F55D1D055B}"/>
                  </a:ext>
                </a:extLst>
              </p14:cNvPr>
              <p14:cNvContentPartPr/>
              <p14:nvPr/>
            </p14:nvContentPartPr>
            <p14:xfrm>
              <a:off x="5607134" y="3935637"/>
              <a:ext cx="12600" cy="146520"/>
            </p14:xfrm>
          </p:contentPart>
        </mc:Choice>
        <mc:Fallback xmlns="">
          <p:pic>
            <p:nvPicPr>
              <p:cNvPr id="86" name="墨迹 85">
                <a:extLst>
                  <a:ext uri="{FF2B5EF4-FFF2-40B4-BE49-F238E27FC236}">
                    <a16:creationId xmlns:a16="http://schemas.microsoft.com/office/drawing/2014/main" id="{C8B32CE4-F19F-CED9-93DA-D0F55D1D055B}"/>
                  </a:ext>
                </a:extLst>
              </p:cNvPr>
              <p:cNvPicPr/>
              <p:nvPr/>
            </p:nvPicPr>
            <p:blipFill>
              <a:blip r:embed="rId47"/>
              <a:stretch>
                <a:fillRect/>
              </a:stretch>
            </p:blipFill>
            <p:spPr>
              <a:xfrm>
                <a:off x="5601014" y="3929517"/>
                <a:ext cx="24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墨迹 86">
                <a:extLst>
                  <a:ext uri="{FF2B5EF4-FFF2-40B4-BE49-F238E27FC236}">
                    <a16:creationId xmlns:a16="http://schemas.microsoft.com/office/drawing/2014/main" id="{D2958252-A7DB-872E-60C6-4432349AF8F6}"/>
                  </a:ext>
                </a:extLst>
              </p14:cNvPr>
              <p14:cNvContentPartPr/>
              <p14:nvPr/>
            </p14:nvContentPartPr>
            <p14:xfrm>
              <a:off x="5577254" y="4045077"/>
              <a:ext cx="91080" cy="72360"/>
            </p14:xfrm>
          </p:contentPart>
        </mc:Choice>
        <mc:Fallback xmlns="">
          <p:pic>
            <p:nvPicPr>
              <p:cNvPr id="87" name="墨迹 86">
                <a:extLst>
                  <a:ext uri="{FF2B5EF4-FFF2-40B4-BE49-F238E27FC236}">
                    <a16:creationId xmlns:a16="http://schemas.microsoft.com/office/drawing/2014/main" id="{D2958252-A7DB-872E-60C6-4432349AF8F6}"/>
                  </a:ext>
                </a:extLst>
              </p:cNvPr>
              <p:cNvPicPr/>
              <p:nvPr/>
            </p:nvPicPr>
            <p:blipFill>
              <a:blip r:embed="rId49"/>
              <a:stretch>
                <a:fillRect/>
              </a:stretch>
            </p:blipFill>
            <p:spPr>
              <a:xfrm>
                <a:off x="5571134" y="4038957"/>
                <a:ext cx="103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9" name="墨迹 88">
                <a:extLst>
                  <a:ext uri="{FF2B5EF4-FFF2-40B4-BE49-F238E27FC236}">
                    <a16:creationId xmlns:a16="http://schemas.microsoft.com/office/drawing/2014/main" id="{2E436972-5774-4345-DA31-51BF456B707F}"/>
                  </a:ext>
                </a:extLst>
              </p14:cNvPr>
              <p14:cNvContentPartPr/>
              <p14:nvPr/>
            </p14:nvContentPartPr>
            <p14:xfrm>
              <a:off x="5431454" y="4141557"/>
              <a:ext cx="13320" cy="174240"/>
            </p14:xfrm>
          </p:contentPart>
        </mc:Choice>
        <mc:Fallback xmlns="">
          <p:pic>
            <p:nvPicPr>
              <p:cNvPr id="89" name="墨迹 88">
                <a:extLst>
                  <a:ext uri="{FF2B5EF4-FFF2-40B4-BE49-F238E27FC236}">
                    <a16:creationId xmlns:a16="http://schemas.microsoft.com/office/drawing/2014/main" id="{2E436972-5774-4345-DA31-51BF456B707F}"/>
                  </a:ext>
                </a:extLst>
              </p:cNvPr>
              <p:cNvPicPr/>
              <p:nvPr/>
            </p:nvPicPr>
            <p:blipFill>
              <a:blip r:embed="rId51"/>
              <a:stretch>
                <a:fillRect/>
              </a:stretch>
            </p:blipFill>
            <p:spPr>
              <a:xfrm>
                <a:off x="5425334" y="4135437"/>
                <a:ext cx="25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0" name="墨迹 89">
                <a:extLst>
                  <a:ext uri="{FF2B5EF4-FFF2-40B4-BE49-F238E27FC236}">
                    <a16:creationId xmlns:a16="http://schemas.microsoft.com/office/drawing/2014/main" id="{17801275-9433-370B-839B-E8891497712F}"/>
                  </a:ext>
                </a:extLst>
              </p14:cNvPr>
              <p14:cNvContentPartPr/>
              <p14:nvPr/>
            </p14:nvContentPartPr>
            <p14:xfrm>
              <a:off x="5473934" y="4152357"/>
              <a:ext cx="260640" cy="119520"/>
            </p14:xfrm>
          </p:contentPart>
        </mc:Choice>
        <mc:Fallback xmlns="">
          <p:pic>
            <p:nvPicPr>
              <p:cNvPr id="90" name="墨迹 89">
                <a:extLst>
                  <a:ext uri="{FF2B5EF4-FFF2-40B4-BE49-F238E27FC236}">
                    <a16:creationId xmlns:a16="http://schemas.microsoft.com/office/drawing/2014/main" id="{17801275-9433-370B-839B-E8891497712F}"/>
                  </a:ext>
                </a:extLst>
              </p:cNvPr>
              <p:cNvPicPr/>
              <p:nvPr/>
            </p:nvPicPr>
            <p:blipFill>
              <a:blip r:embed="rId53"/>
              <a:stretch>
                <a:fillRect/>
              </a:stretch>
            </p:blipFill>
            <p:spPr>
              <a:xfrm>
                <a:off x="5467814" y="4146237"/>
                <a:ext cx="272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墨迹 90">
                <a:extLst>
                  <a:ext uri="{FF2B5EF4-FFF2-40B4-BE49-F238E27FC236}">
                    <a16:creationId xmlns:a16="http://schemas.microsoft.com/office/drawing/2014/main" id="{D6CD2852-48FC-30C2-C0A3-00FDFFFD661D}"/>
                  </a:ext>
                </a:extLst>
              </p14:cNvPr>
              <p14:cNvContentPartPr/>
              <p14:nvPr/>
            </p14:nvContentPartPr>
            <p14:xfrm>
              <a:off x="5444054" y="4277277"/>
              <a:ext cx="280440" cy="28800"/>
            </p14:xfrm>
          </p:contentPart>
        </mc:Choice>
        <mc:Fallback xmlns="">
          <p:pic>
            <p:nvPicPr>
              <p:cNvPr id="91" name="墨迹 90">
                <a:extLst>
                  <a:ext uri="{FF2B5EF4-FFF2-40B4-BE49-F238E27FC236}">
                    <a16:creationId xmlns:a16="http://schemas.microsoft.com/office/drawing/2014/main" id="{D6CD2852-48FC-30C2-C0A3-00FDFFFD661D}"/>
                  </a:ext>
                </a:extLst>
              </p:cNvPr>
              <p:cNvPicPr/>
              <p:nvPr/>
            </p:nvPicPr>
            <p:blipFill>
              <a:blip r:embed="rId55"/>
              <a:stretch>
                <a:fillRect/>
              </a:stretch>
            </p:blipFill>
            <p:spPr>
              <a:xfrm>
                <a:off x="5437934" y="4271157"/>
                <a:ext cx="29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墨迹 91">
                <a:extLst>
                  <a:ext uri="{FF2B5EF4-FFF2-40B4-BE49-F238E27FC236}">
                    <a16:creationId xmlns:a16="http://schemas.microsoft.com/office/drawing/2014/main" id="{971E6258-65D7-DB09-5A27-D4E4A9BD68EE}"/>
                  </a:ext>
                </a:extLst>
              </p14:cNvPr>
              <p14:cNvContentPartPr/>
              <p14:nvPr/>
            </p14:nvContentPartPr>
            <p14:xfrm>
              <a:off x="5613254" y="4311477"/>
              <a:ext cx="18720" cy="157320"/>
            </p14:xfrm>
          </p:contentPart>
        </mc:Choice>
        <mc:Fallback xmlns="">
          <p:pic>
            <p:nvPicPr>
              <p:cNvPr id="92" name="墨迹 91">
                <a:extLst>
                  <a:ext uri="{FF2B5EF4-FFF2-40B4-BE49-F238E27FC236}">
                    <a16:creationId xmlns:a16="http://schemas.microsoft.com/office/drawing/2014/main" id="{971E6258-65D7-DB09-5A27-D4E4A9BD68EE}"/>
                  </a:ext>
                </a:extLst>
              </p:cNvPr>
              <p:cNvPicPr/>
              <p:nvPr/>
            </p:nvPicPr>
            <p:blipFill>
              <a:blip r:embed="rId57"/>
              <a:stretch>
                <a:fillRect/>
              </a:stretch>
            </p:blipFill>
            <p:spPr>
              <a:xfrm>
                <a:off x="5607134" y="4305357"/>
                <a:ext cx="30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墨迹 92">
                <a:extLst>
                  <a:ext uri="{FF2B5EF4-FFF2-40B4-BE49-F238E27FC236}">
                    <a16:creationId xmlns:a16="http://schemas.microsoft.com/office/drawing/2014/main" id="{1C09CA28-D7D6-F7C8-44CF-5EA6A16FC74C}"/>
                  </a:ext>
                </a:extLst>
              </p14:cNvPr>
              <p14:cNvContentPartPr/>
              <p14:nvPr/>
            </p14:nvContentPartPr>
            <p14:xfrm>
              <a:off x="5576894" y="4414437"/>
              <a:ext cx="79200" cy="62640"/>
            </p14:xfrm>
          </p:contentPart>
        </mc:Choice>
        <mc:Fallback xmlns="">
          <p:pic>
            <p:nvPicPr>
              <p:cNvPr id="93" name="墨迹 92">
                <a:extLst>
                  <a:ext uri="{FF2B5EF4-FFF2-40B4-BE49-F238E27FC236}">
                    <a16:creationId xmlns:a16="http://schemas.microsoft.com/office/drawing/2014/main" id="{1C09CA28-D7D6-F7C8-44CF-5EA6A16FC74C}"/>
                  </a:ext>
                </a:extLst>
              </p:cNvPr>
              <p:cNvPicPr/>
              <p:nvPr/>
            </p:nvPicPr>
            <p:blipFill>
              <a:blip r:embed="rId59"/>
              <a:stretch>
                <a:fillRect/>
              </a:stretch>
            </p:blipFill>
            <p:spPr>
              <a:xfrm>
                <a:off x="5570774" y="4408317"/>
                <a:ext cx="914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4" name="墨迹 93">
                <a:extLst>
                  <a:ext uri="{FF2B5EF4-FFF2-40B4-BE49-F238E27FC236}">
                    <a16:creationId xmlns:a16="http://schemas.microsoft.com/office/drawing/2014/main" id="{197B0D65-5EE6-FE10-2169-9F4837CB1652}"/>
                  </a:ext>
                </a:extLst>
              </p14:cNvPr>
              <p14:cNvContentPartPr/>
              <p14:nvPr/>
            </p14:nvContentPartPr>
            <p14:xfrm>
              <a:off x="5479694" y="4504797"/>
              <a:ext cx="12960" cy="182520"/>
            </p14:xfrm>
          </p:contentPart>
        </mc:Choice>
        <mc:Fallback xmlns="">
          <p:pic>
            <p:nvPicPr>
              <p:cNvPr id="94" name="墨迹 93">
                <a:extLst>
                  <a:ext uri="{FF2B5EF4-FFF2-40B4-BE49-F238E27FC236}">
                    <a16:creationId xmlns:a16="http://schemas.microsoft.com/office/drawing/2014/main" id="{197B0D65-5EE6-FE10-2169-9F4837CB1652}"/>
                  </a:ext>
                </a:extLst>
              </p:cNvPr>
              <p:cNvPicPr/>
              <p:nvPr/>
            </p:nvPicPr>
            <p:blipFill>
              <a:blip r:embed="rId61"/>
              <a:stretch>
                <a:fillRect/>
              </a:stretch>
            </p:blipFill>
            <p:spPr>
              <a:xfrm>
                <a:off x="5473574" y="4498677"/>
                <a:ext cx="25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5" name="墨迹 94">
                <a:extLst>
                  <a:ext uri="{FF2B5EF4-FFF2-40B4-BE49-F238E27FC236}">
                    <a16:creationId xmlns:a16="http://schemas.microsoft.com/office/drawing/2014/main" id="{5DC53BCC-4080-2A94-34A7-8001A68AFC49}"/>
                  </a:ext>
                </a:extLst>
              </p14:cNvPr>
              <p14:cNvContentPartPr/>
              <p14:nvPr/>
            </p14:nvContentPartPr>
            <p14:xfrm>
              <a:off x="5473934" y="4516677"/>
              <a:ext cx="285480" cy="150480"/>
            </p14:xfrm>
          </p:contentPart>
        </mc:Choice>
        <mc:Fallback xmlns="">
          <p:pic>
            <p:nvPicPr>
              <p:cNvPr id="95" name="墨迹 94">
                <a:extLst>
                  <a:ext uri="{FF2B5EF4-FFF2-40B4-BE49-F238E27FC236}">
                    <a16:creationId xmlns:a16="http://schemas.microsoft.com/office/drawing/2014/main" id="{5DC53BCC-4080-2A94-34A7-8001A68AFC49}"/>
                  </a:ext>
                </a:extLst>
              </p:cNvPr>
              <p:cNvPicPr/>
              <p:nvPr/>
            </p:nvPicPr>
            <p:blipFill>
              <a:blip r:embed="rId63"/>
              <a:stretch>
                <a:fillRect/>
              </a:stretch>
            </p:blipFill>
            <p:spPr>
              <a:xfrm>
                <a:off x="5467814" y="4510557"/>
                <a:ext cx="297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6" name="墨迹 95">
                <a:extLst>
                  <a:ext uri="{FF2B5EF4-FFF2-40B4-BE49-F238E27FC236}">
                    <a16:creationId xmlns:a16="http://schemas.microsoft.com/office/drawing/2014/main" id="{F5B85D49-23CA-B99C-F6B7-114134B1025F}"/>
                  </a:ext>
                </a:extLst>
              </p14:cNvPr>
              <p14:cNvContentPartPr/>
              <p14:nvPr/>
            </p14:nvContentPartPr>
            <p14:xfrm>
              <a:off x="5467814" y="4658877"/>
              <a:ext cx="274680" cy="16200"/>
            </p14:xfrm>
          </p:contentPart>
        </mc:Choice>
        <mc:Fallback xmlns="">
          <p:pic>
            <p:nvPicPr>
              <p:cNvPr id="96" name="墨迹 95">
                <a:extLst>
                  <a:ext uri="{FF2B5EF4-FFF2-40B4-BE49-F238E27FC236}">
                    <a16:creationId xmlns:a16="http://schemas.microsoft.com/office/drawing/2014/main" id="{F5B85D49-23CA-B99C-F6B7-114134B1025F}"/>
                  </a:ext>
                </a:extLst>
              </p:cNvPr>
              <p:cNvPicPr/>
              <p:nvPr/>
            </p:nvPicPr>
            <p:blipFill>
              <a:blip r:embed="rId65"/>
              <a:stretch>
                <a:fillRect/>
              </a:stretch>
            </p:blipFill>
            <p:spPr>
              <a:xfrm>
                <a:off x="5461694" y="4652757"/>
                <a:ext cx="286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7" name="墨迹 96">
                <a:extLst>
                  <a:ext uri="{FF2B5EF4-FFF2-40B4-BE49-F238E27FC236}">
                    <a16:creationId xmlns:a16="http://schemas.microsoft.com/office/drawing/2014/main" id="{FC57E43D-775B-54B8-595C-8AD51E4AC943}"/>
                  </a:ext>
                </a:extLst>
              </p14:cNvPr>
              <p14:cNvContentPartPr/>
              <p14:nvPr/>
            </p14:nvContentPartPr>
            <p14:xfrm>
              <a:off x="5595254" y="4680837"/>
              <a:ext cx="314640" cy="159120"/>
            </p14:xfrm>
          </p:contentPart>
        </mc:Choice>
        <mc:Fallback xmlns="">
          <p:pic>
            <p:nvPicPr>
              <p:cNvPr id="97" name="墨迹 96">
                <a:extLst>
                  <a:ext uri="{FF2B5EF4-FFF2-40B4-BE49-F238E27FC236}">
                    <a16:creationId xmlns:a16="http://schemas.microsoft.com/office/drawing/2014/main" id="{FC57E43D-775B-54B8-595C-8AD51E4AC943}"/>
                  </a:ext>
                </a:extLst>
              </p:cNvPr>
              <p:cNvPicPr/>
              <p:nvPr/>
            </p:nvPicPr>
            <p:blipFill>
              <a:blip r:embed="rId67"/>
              <a:stretch>
                <a:fillRect/>
              </a:stretch>
            </p:blipFill>
            <p:spPr>
              <a:xfrm>
                <a:off x="5589134" y="4674717"/>
                <a:ext cx="326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墨迹 103">
                <a:extLst>
                  <a:ext uri="{FF2B5EF4-FFF2-40B4-BE49-F238E27FC236}">
                    <a16:creationId xmlns:a16="http://schemas.microsoft.com/office/drawing/2014/main" id="{1BC79824-297E-55DC-0E47-4ECCD119CF05}"/>
                  </a:ext>
                </a:extLst>
              </p14:cNvPr>
              <p14:cNvContentPartPr/>
              <p14:nvPr/>
            </p14:nvContentPartPr>
            <p14:xfrm>
              <a:off x="6303374" y="4652397"/>
              <a:ext cx="309600" cy="234720"/>
            </p14:xfrm>
          </p:contentPart>
        </mc:Choice>
        <mc:Fallback xmlns="">
          <p:pic>
            <p:nvPicPr>
              <p:cNvPr id="104" name="墨迹 103">
                <a:extLst>
                  <a:ext uri="{FF2B5EF4-FFF2-40B4-BE49-F238E27FC236}">
                    <a16:creationId xmlns:a16="http://schemas.microsoft.com/office/drawing/2014/main" id="{1BC79824-297E-55DC-0E47-4ECCD119CF05}"/>
                  </a:ext>
                </a:extLst>
              </p:cNvPr>
              <p:cNvPicPr/>
              <p:nvPr/>
            </p:nvPicPr>
            <p:blipFill>
              <a:blip r:embed="rId69"/>
              <a:stretch>
                <a:fillRect/>
              </a:stretch>
            </p:blipFill>
            <p:spPr>
              <a:xfrm>
                <a:off x="6297254" y="4646277"/>
                <a:ext cx="321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墨迹 104">
                <a:extLst>
                  <a:ext uri="{FF2B5EF4-FFF2-40B4-BE49-F238E27FC236}">
                    <a16:creationId xmlns:a16="http://schemas.microsoft.com/office/drawing/2014/main" id="{F2EED636-701F-651F-8B07-9569EE594C97}"/>
                  </a:ext>
                </a:extLst>
              </p14:cNvPr>
              <p14:cNvContentPartPr/>
              <p14:nvPr/>
            </p14:nvContentPartPr>
            <p14:xfrm>
              <a:off x="6594254" y="4668597"/>
              <a:ext cx="38880" cy="34200"/>
            </p14:xfrm>
          </p:contentPart>
        </mc:Choice>
        <mc:Fallback xmlns="">
          <p:pic>
            <p:nvPicPr>
              <p:cNvPr id="105" name="墨迹 104">
                <a:extLst>
                  <a:ext uri="{FF2B5EF4-FFF2-40B4-BE49-F238E27FC236}">
                    <a16:creationId xmlns:a16="http://schemas.microsoft.com/office/drawing/2014/main" id="{F2EED636-701F-651F-8B07-9569EE594C97}"/>
                  </a:ext>
                </a:extLst>
              </p:cNvPr>
              <p:cNvPicPr/>
              <p:nvPr/>
            </p:nvPicPr>
            <p:blipFill>
              <a:blip r:embed="rId71"/>
              <a:stretch>
                <a:fillRect/>
              </a:stretch>
            </p:blipFill>
            <p:spPr>
              <a:xfrm>
                <a:off x="6588134" y="4662477"/>
                <a:ext cx="51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墨迹 106">
                <a:extLst>
                  <a:ext uri="{FF2B5EF4-FFF2-40B4-BE49-F238E27FC236}">
                    <a16:creationId xmlns:a16="http://schemas.microsoft.com/office/drawing/2014/main" id="{DCC3FADA-C2CF-0FB5-8F44-01E333277466}"/>
                  </a:ext>
                </a:extLst>
              </p14:cNvPr>
              <p14:cNvContentPartPr/>
              <p14:nvPr/>
            </p14:nvContentPartPr>
            <p14:xfrm>
              <a:off x="6406694" y="4474917"/>
              <a:ext cx="360" cy="169200"/>
            </p14:xfrm>
          </p:contentPart>
        </mc:Choice>
        <mc:Fallback xmlns="">
          <p:pic>
            <p:nvPicPr>
              <p:cNvPr id="107" name="墨迹 106">
                <a:extLst>
                  <a:ext uri="{FF2B5EF4-FFF2-40B4-BE49-F238E27FC236}">
                    <a16:creationId xmlns:a16="http://schemas.microsoft.com/office/drawing/2014/main" id="{DCC3FADA-C2CF-0FB5-8F44-01E333277466}"/>
                  </a:ext>
                </a:extLst>
              </p:cNvPr>
              <p:cNvPicPr/>
              <p:nvPr/>
            </p:nvPicPr>
            <p:blipFill>
              <a:blip r:embed="rId73"/>
              <a:stretch>
                <a:fillRect/>
              </a:stretch>
            </p:blipFill>
            <p:spPr>
              <a:xfrm>
                <a:off x="6400574" y="4468797"/>
                <a:ext cx="12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8" name="墨迹 107">
                <a:extLst>
                  <a:ext uri="{FF2B5EF4-FFF2-40B4-BE49-F238E27FC236}">
                    <a16:creationId xmlns:a16="http://schemas.microsoft.com/office/drawing/2014/main" id="{B865D964-8EA8-51AB-87E4-BDFB2204B3BA}"/>
                  </a:ext>
                </a:extLst>
              </p14:cNvPr>
              <p14:cNvContentPartPr/>
              <p14:nvPr/>
            </p14:nvContentPartPr>
            <p14:xfrm>
              <a:off x="6424694" y="4486437"/>
              <a:ext cx="310680" cy="121320"/>
            </p14:xfrm>
          </p:contentPart>
        </mc:Choice>
        <mc:Fallback xmlns="">
          <p:pic>
            <p:nvPicPr>
              <p:cNvPr id="108" name="墨迹 107">
                <a:extLst>
                  <a:ext uri="{FF2B5EF4-FFF2-40B4-BE49-F238E27FC236}">
                    <a16:creationId xmlns:a16="http://schemas.microsoft.com/office/drawing/2014/main" id="{B865D964-8EA8-51AB-87E4-BDFB2204B3BA}"/>
                  </a:ext>
                </a:extLst>
              </p:cNvPr>
              <p:cNvPicPr/>
              <p:nvPr/>
            </p:nvPicPr>
            <p:blipFill>
              <a:blip r:embed="rId75"/>
              <a:stretch>
                <a:fillRect/>
              </a:stretch>
            </p:blipFill>
            <p:spPr>
              <a:xfrm>
                <a:off x="6418574" y="4480317"/>
                <a:ext cx="322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9" name="墨迹 108">
                <a:extLst>
                  <a:ext uri="{FF2B5EF4-FFF2-40B4-BE49-F238E27FC236}">
                    <a16:creationId xmlns:a16="http://schemas.microsoft.com/office/drawing/2014/main" id="{03F302F4-5625-9483-F4E4-C226AE71F6C8}"/>
                  </a:ext>
                </a:extLst>
              </p14:cNvPr>
              <p14:cNvContentPartPr/>
              <p14:nvPr/>
            </p14:nvContentPartPr>
            <p14:xfrm>
              <a:off x="6412814" y="4612797"/>
              <a:ext cx="372960" cy="19800"/>
            </p14:xfrm>
          </p:contentPart>
        </mc:Choice>
        <mc:Fallback xmlns="">
          <p:pic>
            <p:nvPicPr>
              <p:cNvPr id="109" name="墨迹 108">
                <a:extLst>
                  <a:ext uri="{FF2B5EF4-FFF2-40B4-BE49-F238E27FC236}">
                    <a16:creationId xmlns:a16="http://schemas.microsoft.com/office/drawing/2014/main" id="{03F302F4-5625-9483-F4E4-C226AE71F6C8}"/>
                  </a:ext>
                </a:extLst>
              </p:cNvPr>
              <p:cNvPicPr/>
              <p:nvPr/>
            </p:nvPicPr>
            <p:blipFill>
              <a:blip r:embed="rId77"/>
              <a:stretch>
                <a:fillRect/>
              </a:stretch>
            </p:blipFill>
            <p:spPr>
              <a:xfrm>
                <a:off x="6406694" y="4606677"/>
                <a:ext cx="385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墨迹 110">
                <a:extLst>
                  <a:ext uri="{FF2B5EF4-FFF2-40B4-BE49-F238E27FC236}">
                    <a16:creationId xmlns:a16="http://schemas.microsoft.com/office/drawing/2014/main" id="{743133D9-1B9F-BF09-5635-A5A4554B8A45}"/>
                  </a:ext>
                </a:extLst>
              </p14:cNvPr>
              <p14:cNvContentPartPr/>
              <p14:nvPr/>
            </p14:nvContentPartPr>
            <p14:xfrm>
              <a:off x="6576254" y="4250997"/>
              <a:ext cx="360" cy="215640"/>
            </p14:xfrm>
          </p:contentPart>
        </mc:Choice>
        <mc:Fallback xmlns="">
          <p:pic>
            <p:nvPicPr>
              <p:cNvPr id="111" name="墨迹 110">
                <a:extLst>
                  <a:ext uri="{FF2B5EF4-FFF2-40B4-BE49-F238E27FC236}">
                    <a16:creationId xmlns:a16="http://schemas.microsoft.com/office/drawing/2014/main" id="{743133D9-1B9F-BF09-5635-A5A4554B8A45}"/>
                  </a:ext>
                </a:extLst>
              </p:cNvPr>
              <p:cNvPicPr/>
              <p:nvPr/>
            </p:nvPicPr>
            <p:blipFill>
              <a:blip r:embed="rId79"/>
              <a:stretch>
                <a:fillRect/>
              </a:stretch>
            </p:blipFill>
            <p:spPr>
              <a:xfrm>
                <a:off x="6570134" y="4244877"/>
                <a:ext cx="12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2" name="墨迹 111">
                <a:extLst>
                  <a:ext uri="{FF2B5EF4-FFF2-40B4-BE49-F238E27FC236}">
                    <a16:creationId xmlns:a16="http://schemas.microsoft.com/office/drawing/2014/main" id="{222238CB-14F6-2CFF-D30A-183FE2E34798}"/>
                  </a:ext>
                </a:extLst>
              </p14:cNvPr>
              <p14:cNvContentPartPr/>
              <p14:nvPr/>
            </p14:nvContentPartPr>
            <p14:xfrm>
              <a:off x="6505694" y="4232637"/>
              <a:ext cx="46800" cy="38160"/>
            </p14:xfrm>
          </p:contentPart>
        </mc:Choice>
        <mc:Fallback xmlns="">
          <p:pic>
            <p:nvPicPr>
              <p:cNvPr id="112" name="墨迹 111">
                <a:extLst>
                  <a:ext uri="{FF2B5EF4-FFF2-40B4-BE49-F238E27FC236}">
                    <a16:creationId xmlns:a16="http://schemas.microsoft.com/office/drawing/2014/main" id="{222238CB-14F6-2CFF-D30A-183FE2E34798}"/>
                  </a:ext>
                </a:extLst>
              </p:cNvPr>
              <p:cNvPicPr/>
              <p:nvPr/>
            </p:nvPicPr>
            <p:blipFill>
              <a:blip r:embed="rId81"/>
              <a:stretch>
                <a:fillRect/>
              </a:stretch>
            </p:blipFill>
            <p:spPr>
              <a:xfrm>
                <a:off x="6499574" y="4226517"/>
                <a:ext cx="59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3" name="墨迹 112">
                <a:extLst>
                  <a:ext uri="{FF2B5EF4-FFF2-40B4-BE49-F238E27FC236}">
                    <a16:creationId xmlns:a16="http://schemas.microsoft.com/office/drawing/2014/main" id="{753B8C6B-A80B-C04A-5CF2-2F06A63CAEFA}"/>
                  </a:ext>
                </a:extLst>
              </p14:cNvPr>
              <p14:cNvContentPartPr/>
              <p14:nvPr/>
            </p14:nvContentPartPr>
            <p14:xfrm>
              <a:off x="6570134" y="4268637"/>
              <a:ext cx="44640" cy="28440"/>
            </p14:xfrm>
          </p:contentPart>
        </mc:Choice>
        <mc:Fallback xmlns="">
          <p:pic>
            <p:nvPicPr>
              <p:cNvPr id="113" name="墨迹 112">
                <a:extLst>
                  <a:ext uri="{FF2B5EF4-FFF2-40B4-BE49-F238E27FC236}">
                    <a16:creationId xmlns:a16="http://schemas.microsoft.com/office/drawing/2014/main" id="{753B8C6B-A80B-C04A-5CF2-2F06A63CAEFA}"/>
                  </a:ext>
                </a:extLst>
              </p:cNvPr>
              <p:cNvPicPr/>
              <p:nvPr/>
            </p:nvPicPr>
            <p:blipFill>
              <a:blip r:embed="rId83"/>
              <a:stretch>
                <a:fillRect/>
              </a:stretch>
            </p:blipFill>
            <p:spPr>
              <a:xfrm>
                <a:off x="6564014" y="4262517"/>
                <a:ext cx="56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4" name="墨迹 113">
                <a:extLst>
                  <a:ext uri="{FF2B5EF4-FFF2-40B4-BE49-F238E27FC236}">
                    <a16:creationId xmlns:a16="http://schemas.microsoft.com/office/drawing/2014/main" id="{48FD9AD4-6C37-F962-0A59-9392422214CA}"/>
                  </a:ext>
                </a:extLst>
              </p14:cNvPr>
              <p14:cNvContentPartPr/>
              <p14:nvPr/>
            </p14:nvContentPartPr>
            <p14:xfrm>
              <a:off x="6454934" y="4135437"/>
              <a:ext cx="6840" cy="84600"/>
            </p14:xfrm>
          </p:contentPart>
        </mc:Choice>
        <mc:Fallback xmlns="">
          <p:pic>
            <p:nvPicPr>
              <p:cNvPr id="114" name="墨迹 113">
                <a:extLst>
                  <a:ext uri="{FF2B5EF4-FFF2-40B4-BE49-F238E27FC236}">
                    <a16:creationId xmlns:a16="http://schemas.microsoft.com/office/drawing/2014/main" id="{48FD9AD4-6C37-F962-0A59-9392422214CA}"/>
                  </a:ext>
                </a:extLst>
              </p:cNvPr>
              <p:cNvPicPr/>
              <p:nvPr/>
            </p:nvPicPr>
            <p:blipFill>
              <a:blip r:embed="rId85"/>
              <a:stretch>
                <a:fillRect/>
              </a:stretch>
            </p:blipFill>
            <p:spPr>
              <a:xfrm>
                <a:off x="6448814" y="4129317"/>
                <a:ext cx="190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5" name="墨迹 114">
                <a:extLst>
                  <a:ext uri="{FF2B5EF4-FFF2-40B4-BE49-F238E27FC236}">
                    <a16:creationId xmlns:a16="http://schemas.microsoft.com/office/drawing/2014/main" id="{EDA57813-C8F8-81E1-1ADE-D62FC1CFDC26}"/>
                  </a:ext>
                </a:extLst>
              </p14:cNvPr>
              <p14:cNvContentPartPr/>
              <p14:nvPr/>
            </p14:nvContentPartPr>
            <p14:xfrm>
              <a:off x="6454934" y="4129677"/>
              <a:ext cx="262800" cy="112680"/>
            </p14:xfrm>
          </p:contentPart>
        </mc:Choice>
        <mc:Fallback xmlns="">
          <p:pic>
            <p:nvPicPr>
              <p:cNvPr id="115" name="墨迹 114">
                <a:extLst>
                  <a:ext uri="{FF2B5EF4-FFF2-40B4-BE49-F238E27FC236}">
                    <a16:creationId xmlns:a16="http://schemas.microsoft.com/office/drawing/2014/main" id="{EDA57813-C8F8-81E1-1ADE-D62FC1CFDC26}"/>
                  </a:ext>
                </a:extLst>
              </p:cNvPr>
              <p:cNvPicPr/>
              <p:nvPr/>
            </p:nvPicPr>
            <p:blipFill>
              <a:blip r:embed="rId87"/>
              <a:stretch>
                <a:fillRect/>
              </a:stretch>
            </p:blipFill>
            <p:spPr>
              <a:xfrm>
                <a:off x="6448814" y="4123557"/>
                <a:ext cx="275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6" name="墨迹 115">
                <a:extLst>
                  <a:ext uri="{FF2B5EF4-FFF2-40B4-BE49-F238E27FC236}">
                    <a16:creationId xmlns:a16="http://schemas.microsoft.com/office/drawing/2014/main" id="{455E1173-0D9B-8BB1-0FD0-AD1A41AC7082}"/>
                  </a:ext>
                </a:extLst>
              </p14:cNvPr>
              <p14:cNvContentPartPr/>
              <p14:nvPr/>
            </p14:nvContentPartPr>
            <p14:xfrm>
              <a:off x="6424694" y="4244877"/>
              <a:ext cx="232200" cy="16200"/>
            </p14:xfrm>
          </p:contentPart>
        </mc:Choice>
        <mc:Fallback xmlns="">
          <p:pic>
            <p:nvPicPr>
              <p:cNvPr id="116" name="墨迹 115">
                <a:extLst>
                  <a:ext uri="{FF2B5EF4-FFF2-40B4-BE49-F238E27FC236}">
                    <a16:creationId xmlns:a16="http://schemas.microsoft.com/office/drawing/2014/main" id="{455E1173-0D9B-8BB1-0FD0-AD1A41AC7082}"/>
                  </a:ext>
                </a:extLst>
              </p:cNvPr>
              <p:cNvPicPr/>
              <p:nvPr/>
            </p:nvPicPr>
            <p:blipFill>
              <a:blip r:embed="rId89"/>
              <a:stretch>
                <a:fillRect/>
              </a:stretch>
            </p:blipFill>
            <p:spPr>
              <a:xfrm>
                <a:off x="6418574" y="4238757"/>
                <a:ext cx="244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8" name="墨迹 117">
                <a:extLst>
                  <a:ext uri="{FF2B5EF4-FFF2-40B4-BE49-F238E27FC236}">
                    <a16:creationId xmlns:a16="http://schemas.microsoft.com/office/drawing/2014/main" id="{EA981A4C-4F0E-F215-B1F6-618F1699CFC6}"/>
                  </a:ext>
                </a:extLst>
              </p14:cNvPr>
              <p14:cNvContentPartPr/>
              <p14:nvPr/>
            </p14:nvContentPartPr>
            <p14:xfrm>
              <a:off x="6569774" y="3881637"/>
              <a:ext cx="18720" cy="225360"/>
            </p14:xfrm>
          </p:contentPart>
        </mc:Choice>
        <mc:Fallback xmlns="">
          <p:pic>
            <p:nvPicPr>
              <p:cNvPr id="118" name="墨迹 117">
                <a:extLst>
                  <a:ext uri="{FF2B5EF4-FFF2-40B4-BE49-F238E27FC236}">
                    <a16:creationId xmlns:a16="http://schemas.microsoft.com/office/drawing/2014/main" id="{EA981A4C-4F0E-F215-B1F6-618F1699CFC6}"/>
                  </a:ext>
                </a:extLst>
              </p:cNvPr>
              <p:cNvPicPr/>
              <p:nvPr/>
            </p:nvPicPr>
            <p:blipFill>
              <a:blip r:embed="rId91"/>
              <a:stretch>
                <a:fillRect/>
              </a:stretch>
            </p:blipFill>
            <p:spPr>
              <a:xfrm>
                <a:off x="6563654" y="3875517"/>
                <a:ext cx="30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9" name="墨迹 118">
                <a:extLst>
                  <a:ext uri="{FF2B5EF4-FFF2-40B4-BE49-F238E27FC236}">
                    <a16:creationId xmlns:a16="http://schemas.microsoft.com/office/drawing/2014/main" id="{0715E2BE-4D12-1B12-408E-FC4373209A95}"/>
                  </a:ext>
                </a:extLst>
              </p14:cNvPr>
              <p14:cNvContentPartPr/>
              <p14:nvPr/>
            </p14:nvContentPartPr>
            <p14:xfrm>
              <a:off x="6528374" y="3905397"/>
              <a:ext cx="66240" cy="67680"/>
            </p14:xfrm>
          </p:contentPart>
        </mc:Choice>
        <mc:Fallback xmlns="">
          <p:pic>
            <p:nvPicPr>
              <p:cNvPr id="119" name="墨迹 118">
                <a:extLst>
                  <a:ext uri="{FF2B5EF4-FFF2-40B4-BE49-F238E27FC236}">
                    <a16:creationId xmlns:a16="http://schemas.microsoft.com/office/drawing/2014/main" id="{0715E2BE-4D12-1B12-408E-FC4373209A95}"/>
                  </a:ext>
                </a:extLst>
              </p:cNvPr>
              <p:cNvPicPr/>
              <p:nvPr/>
            </p:nvPicPr>
            <p:blipFill>
              <a:blip r:embed="rId93"/>
              <a:stretch>
                <a:fillRect/>
              </a:stretch>
            </p:blipFill>
            <p:spPr>
              <a:xfrm>
                <a:off x="6522254" y="3899277"/>
                <a:ext cx="784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0" name="墨迹 119">
                <a:extLst>
                  <a:ext uri="{FF2B5EF4-FFF2-40B4-BE49-F238E27FC236}">
                    <a16:creationId xmlns:a16="http://schemas.microsoft.com/office/drawing/2014/main" id="{C9053943-55E1-FDDA-6A1C-761EC403DDB9}"/>
                  </a:ext>
                </a:extLst>
              </p14:cNvPr>
              <p14:cNvContentPartPr/>
              <p14:nvPr/>
            </p14:nvContentPartPr>
            <p14:xfrm>
              <a:off x="6588134" y="3929877"/>
              <a:ext cx="97200" cy="68040"/>
            </p14:xfrm>
          </p:contentPart>
        </mc:Choice>
        <mc:Fallback xmlns="">
          <p:pic>
            <p:nvPicPr>
              <p:cNvPr id="120" name="墨迹 119">
                <a:extLst>
                  <a:ext uri="{FF2B5EF4-FFF2-40B4-BE49-F238E27FC236}">
                    <a16:creationId xmlns:a16="http://schemas.microsoft.com/office/drawing/2014/main" id="{C9053943-55E1-FDDA-6A1C-761EC403DDB9}"/>
                  </a:ext>
                </a:extLst>
              </p:cNvPr>
              <p:cNvPicPr/>
              <p:nvPr/>
            </p:nvPicPr>
            <p:blipFill>
              <a:blip r:embed="rId95"/>
              <a:stretch>
                <a:fillRect/>
              </a:stretch>
            </p:blipFill>
            <p:spPr>
              <a:xfrm>
                <a:off x="6582014" y="3923757"/>
                <a:ext cx="109440" cy="80280"/>
              </a:xfrm>
              <a:prstGeom prst="rect">
                <a:avLst/>
              </a:prstGeom>
            </p:spPr>
          </p:pic>
        </mc:Fallback>
      </mc:AlternateContent>
      <p:grpSp>
        <p:nvGrpSpPr>
          <p:cNvPr id="135" name="组合 134">
            <a:extLst>
              <a:ext uri="{FF2B5EF4-FFF2-40B4-BE49-F238E27FC236}">
                <a16:creationId xmlns:a16="http://schemas.microsoft.com/office/drawing/2014/main" id="{ADDBBB53-6FAA-D8AC-119D-A603DF04FC2A}"/>
              </a:ext>
            </a:extLst>
          </p:cNvPr>
          <p:cNvGrpSpPr/>
          <p:nvPr/>
        </p:nvGrpSpPr>
        <p:grpSpPr>
          <a:xfrm>
            <a:off x="6073694" y="4140477"/>
            <a:ext cx="338040" cy="662040"/>
            <a:chOff x="6073694" y="4140477"/>
            <a:chExt cx="338040" cy="662040"/>
          </a:xfrm>
        </p:grpSpPr>
        <mc:AlternateContent xmlns:mc="http://schemas.openxmlformats.org/markup-compatibility/2006" xmlns:p14="http://schemas.microsoft.com/office/powerpoint/2010/main">
          <mc:Choice Requires="p14">
            <p:contentPart p14:bwMode="auto" r:id="rId96">
              <p14:nvContentPartPr>
                <p14:cNvPr id="122" name="墨迹 121">
                  <a:extLst>
                    <a:ext uri="{FF2B5EF4-FFF2-40B4-BE49-F238E27FC236}">
                      <a16:creationId xmlns:a16="http://schemas.microsoft.com/office/drawing/2014/main" id="{F6AD81B0-1474-B7C1-E1AD-D7B132A77576}"/>
                    </a:ext>
                  </a:extLst>
                </p14:cNvPr>
                <p14:cNvContentPartPr/>
                <p14:nvPr/>
              </p14:nvContentPartPr>
              <p14:xfrm>
                <a:off x="6127694" y="4707117"/>
                <a:ext cx="6840" cy="77040"/>
              </p14:xfrm>
            </p:contentPart>
          </mc:Choice>
          <mc:Fallback xmlns="">
            <p:pic>
              <p:nvPicPr>
                <p:cNvPr id="122" name="墨迹 121">
                  <a:extLst>
                    <a:ext uri="{FF2B5EF4-FFF2-40B4-BE49-F238E27FC236}">
                      <a16:creationId xmlns:a16="http://schemas.microsoft.com/office/drawing/2014/main" id="{F6AD81B0-1474-B7C1-E1AD-D7B132A77576}"/>
                    </a:ext>
                  </a:extLst>
                </p:cNvPr>
                <p:cNvPicPr/>
                <p:nvPr/>
              </p:nvPicPr>
              <p:blipFill>
                <a:blip r:embed="rId97"/>
                <a:stretch>
                  <a:fillRect/>
                </a:stretch>
              </p:blipFill>
              <p:spPr>
                <a:xfrm>
                  <a:off x="6121574" y="4700997"/>
                  <a:ext cx="19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 name="墨迹 122">
                  <a:extLst>
                    <a:ext uri="{FF2B5EF4-FFF2-40B4-BE49-F238E27FC236}">
                      <a16:creationId xmlns:a16="http://schemas.microsoft.com/office/drawing/2014/main" id="{2A0F3B2C-E207-C5F2-E38C-336380300935}"/>
                    </a:ext>
                  </a:extLst>
                </p14:cNvPr>
                <p14:cNvContentPartPr/>
                <p14:nvPr/>
              </p14:nvContentPartPr>
              <p14:xfrm>
                <a:off x="6134174" y="4603797"/>
                <a:ext cx="360" cy="30240"/>
              </p14:xfrm>
            </p:contentPart>
          </mc:Choice>
          <mc:Fallback xmlns="">
            <p:pic>
              <p:nvPicPr>
                <p:cNvPr id="123" name="墨迹 122">
                  <a:extLst>
                    <a:ext uri="{FF2B5EF4-FFF2-40B4-BE49-F238E27FC236}">
                      <a16:creationId xmlns:a16="http://schemas.microsoft.com/office/drawing/2014/main" id="{2A0F3B2C-E207-C5F2-E38C-336380300935}"/>
                    </a:ext>
                  </a:extLst>
                </p:cNvPr>
                <p:cNvPicPr/>
                <p:nvPr/>
              </p:nvPicPr>
              <p:blipFill>
                <a:blip r:embed="rId99"/>
                <a:stretch>
                  <a:fillRect/>
                </a:stretch>
              </p:blipFill>
              <p:spPr>
                <a:xfrm>
                  <a:off x="6128054" y="4597677"/>
                  <a:ext cx="12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4" name="墨迹 123">
                  <a:extLst>
                    <a:ext uri="{FF2B5EF4-FFF2-40B4-BE49-F238E27FC236}">
                      <a16:creationId xmlns:a16="http://schemas.microsoft.com/office/drawing/2014/main" id="{6209D7F4-A351-E151-97AF-690577D8E003}"/>
                    </a:ext>
                  </a:extLst>
                </p14:cNvPr>
                <p14:cNvContentPartPr/>
                <p14:nvPr/>
              </p14:nvContentPartPr>
              <p14:xfrm>
                <a:off x="6133814" y="4521357"/>
                <a:ext cx="218880" cy="38520"/>
              </p14:xfrm>
            </p:contentPart>
          </mc:Choice>
          <mc:Fallback xmlns="">
            <p:pic>
              <p:nvPicPr>
                <p:cNvPr id="124" name="墨迹 123">
                  <a:extLst>
                    <a:ext uri="{FF2B5EF4-FFF2-40B4-BE49-F238E27FC236}">
                      <a16:creationId xmlns:a16="http://schemas.microsoft.com/office/drawing/2014/main" id="{6209D7F4-A351-E151-97AF-690577D8E003}"/>
                    </a:ext>
                  </a:extLst>
                </p:cNvPr>
                <p:cNvPicPr/>
                <p:nvPr/>
              </p:nvPicPr>
              <p:blipFill>
                <a:blip r:embed="rId101"/>
                <a:stretch>
                  <a:fillRect/>
                </a:stretch>
              </p:blipFill>
              <p:spPr>
                <a:xfrm>
                  <a:off x="6127694" y="4515237"/>
                  <a:ext cx="231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6" name="墨迹 125">
                  <a:extLst>
                    <a:ext uri="{FF2B5EF4-FFF2-40B4-BE49-F238E27FC236}">
                      <a16:creationId xmlns:a16="http://schemas.microsoft.com/office/drawing/2014/main" id="{D9A8413D-8923-4434-0BAD-38A39B775F23}"/>
                    </a:ext>
                  </a:extLst>
                </p14:cNvPr>
                <p14:cNvContentPartPr/>
                <p14:nvPr/>
              </p14:nvContentPartPr>
              <p14:xfrm>
                <a:off x="6079454" y="4729797"/>
                <a:ext cx="6480" cy="72720"/>
              </p14:xfrm>
            </p:contentPart>
          </mc:Choice>
          <mc:Fallback xmlns="">
            <p:pic>
              <p:nvPicPr>
                <p:cNvPr id="126" name="墨迹 125">
                  <a:extLst>
                    <a:ext uri="{FF2B5EF4-FFF2-40B4-BE49-F238E27FC236}">
                      <a16:creationId xmlns:a16="http://schemas.microsoft.com/office/drawing/2014/main" id="{D9A8413D-8923-4434-0BAD-38A39B775F23}"/>
                    </a:ext>
                  </a:extLst>
                </p:cNvPr>
                <p:cNvPicPr/>
                <p:nvPr/>
              </p:nvPicPr>
              <p:blipFill>
                <a:blip r:embed="rId103"/>
                <a:stretch>
                  <a:fillRect/>
                </a:stretch>
              </p:blipFill>
              <p:spPr>
                <a:xfrm>
                  <a:off x="6073334" y="4723677"/>
                  <a:ext cx="18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7" name="墨迹 126">
                  <a:extLst>
                    <a:ext uri="{FF2B5EF4-FFF2-40B4-BE49-F238E27FC236}">
                      <a16:creationId xmlns:a16="http://schemas.microsoft.com/office/drawing/2014/main" id="{81FDF4C4-BAD2-E3AF-F473-F45DD9B6562F}"/>
                    </a:ext>
                  </a:extLst>
                </p14:cNvPr>
                <p14:cNvContentPartPr/>
                <p14:nvPr/>
              </p14:nvContentPartPr>
              <p14:xfrm>
                <a:off x="6073694" y="4536477"/>
                <a:ext cx="360" cy="132480"/>
              </p14:xfrm>
            </p:contentPart>
          </mc:Choice>
          <mc:Fallback xmlns="">
            <p:pic>
              <p:nvPicPr>
                <p:cNvPr id="127" name="墨迹 126">
                  <a:extLst>
                    <a:ext uri="{FF2B5EF4-FFF2-40B4-BE49-F238E27FC236}">
                      <a16:creationId xmlns:a16="http://schemas.microsoft.com/office/drawing/2014/main" id="{81FDF4C4-BAD2-E3AF-F473-F45DD9B6562F}"/>
                    </a:ext>
                  </a:extLst>
                </p:cNvPr>
                <p:cNvPicPr/>
                <p:nvPr/>
              </p:nvPicPr>
              <p:blipFill>
                <a:blip r:embed="rId105"/>
                <a:stretch>
                  <a:fillRect/>
                </a:stretch>
              </p:blipFill>
              <p:spPr>
                <a:xfrm>
                  <a:off x="6067574" y="4530357"/>
                  <a:ext cx="12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8" name="墨迹 127">
                  <a:extLst>
                    <a:ext uri="{FF2B5EF4-FFF2-40B4-BE49-F238E27FC236}">
                      <a16:creationId xmlns:a16="http://schemas.microsoft.com/office/drawing/2014/main" id="{442A2ABE-0BDF-E06E-07A1-3728D937D839}"/>
                    </a:ext>
                  </a:extLst>
                </p14:cNvPr>
                <p14:cNvContentPartPr/>
                <p14:nvPr/>
              </p14:nvContentPartPr>
              <p14:xfrm>
                <a:off x="6079814" y="4403277"/>
                <a:ext cx="360" cy="41400"/>
              </p14:xfrm>
            </p:contentPart>
          </mc:Choice>
          <mc:Fallback xmlns="">
            <p:pic>
              <p:nvPicPr>
                <p:cNvPr id="128" name="墨迹 127">
                  <a:extLst>
                    <a:ext uri="{FF2B5EF4-FFF2-40B4-BE49-F238E27FC236}">
                      <a16:creationId xmlns:a16="http://schemas.microsoft.com/office/drawing/2014/main" id="{442A2ABE-0BDF-E06E-07A1-3728D937D839}"/>
                    </a:ext>
                  </a:extLst>
                </p:cNvPr>
                <p:cNvPicPr/>
                <p:nvPr/>
              </p:nvPicPr>
              <p:blipFill>
                <a:blip r:embed="rId107"/>
                <a:stretch>
                  <a:fillRect/>
                </a:stretch>
              </p:blipFill>
              <p:spPr>
                <a:xfrm>
                  <a:off x="6073694" y="4397157"/>
                  <a:ext cx="12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9" name="墨迹 128">
                  <a:extLst>
                    <a:ext uri="{FF2B5EF4-FFF2-40B4-BE49-F238E27FC236}">
                      <a16:creationId xmlns:a16="http://schemas.microsoft.com/office/drawing/2014/main" id="{BEF2E98F-C06B-08DF-6F13-13A4FF1867D0}"/>
                    </a:ext>
                  </a:extLst>
                </p14:cNvPr>
                <p14:cNvContentPartPr/>
                <p14:nvPr/>
              </p14:nvContentPartPr>
              <p14:xfrm>
                <a:off x="6079814" y="4242717"/>
                <a:ext cx="3960" cy="81000"/>
              </p14:xfrm>
            </p:contentPart>
          </mc:Choice>
          <mc:Fallback xmlns="">
            <p:pic>
              <p:nvPicPr>
                <p:cNvPr id="129" name="墨迹 128">
                  <a:extLst>
                    <a:ext uri="{FF2B5EF4-FFF2-40B4-BE49-F238E27FC236}">
                      <a16:creationId xmlns:a16="http://schemas.microsoft.com/office/drawing/2014/main" id="{BEF2E98F-C06B-08DF-6F13-13A4FF1867D0}"/>
                    </a:ext>
                  </a:extLst>
                </p:cNvPr>
                <p:cNvPicPr/>
                <p:nvPr/>
              </p:nvPicPr>
              <p:blipFill>
                <a:blip r:embed="rId109"/>
                <a:stretch>
                  <a:fillRect/>
                </a:stretch>
              </p:blipFill>
              <p:spPr>
                <a:xfrm>
                  <a:off x="6073694" y="4236597"/>
                  <a:ext cx="16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0" name="墨迹 129">
                  <a:extLst>
                    <a:ext uri="{FF2B5EF4-FFF2-40B4-BE49-F238E27FC236}">
                      <a16:creationId xmlns:a16="http://schemas.microsoft.com/office/drawing/2014/main" id="{A1964C0A-C424-C527-D7B8-CA2B1CE0D6C8}"/>
                    </a:ext>
                  </a:extLst>
                </p14:cNvPr>
                <p14:cNvContentPartPr/>
                <p14:nvPr/>
              </p14:nvContentPartPr>
              <p14:xfrm>
                <a:off x="6097814" y="4140477"/>
                <a:ext cx="78480" cy="56160"/>
              </p14:xfrm>
            </p:contentPart>
          </mc:Choice>
          <mc:Fallback xmlns="">
            <p:pic>
              <p:nvPicPr>
                <p:cNvPr id="130" name="墨迹 129">
                  <a:extLst>
                    <a:ext uri="{FF2B5EF4-FFF2-40B4-BE49-F238E27FC236}">
                      <a16:creationId xmlns:a16="http://schemas.microsoft.com/office/drawing/2014/main" id="{A1964C0A-C424-C527-D7B8-CA2B1CE0D6C8}"/>
                    </a:ext>
                  </a:extLst>
                </p:cNvPr>
                <p:cNvPicPr/>
                <p:nvPr/>
              </p:nvPicPr>
              <p:blipFill>
                <a:blip r:embed="rId111"/>
                <a:stretch>
                  <a:fillRect/>
                </a:stretch>
              </p:blipFill>
              <p:spPr>
                <a:xfrm>
                  <a:off x="6091694" y="4134357"/>
                  <a:ext cx="90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1" name="墨迹 130">
                  <a:extLst>
                    <a:ext uri="{FF2B5EF4-FFF2-40B4-BE49-F238E27FC236}">
                      <a16:creationId xmlns:a16="http://schemas.microsoft.com/office/drawing/2014/main" id="{2F99F3A1-502C-9F03-9D24-87D6B803C684}"/>
                    </a:ext>
                  </a:extLst>
                </p14:cNvPr>
                <p14:cNvContentPartPr/>
                <p14:nvPr/>
              </p14:nvContentPartPr>
              <p14:xfrm>
                <a:off x="6243254" y="4153797"/>
                <a:ext cx="72720" cy="18720"/>
              </p14:xfrm>
            </p:contentPart>
          </mc:Choice>
          <mc:Fallback xmlns="">
            <p:pic>
              <p:nvPicPr>
                <p:cNvPr id="131" name="墨迹 130">
                  <a:extLst>
                    <a:ext uri="{FF2B5EF4-FFF2-40B4-BE49-F238E27FC236}">
                      <a16:creationId xmlns:a16="http://schemas.microsoft.com/office/drawing/2014/main" id="{2F99F3A1-502C-9F03-9D24-87D6B803C684}"/>
                    </a:ext>
                  </a:extLst>
                </p:cNvPr>
                <p:cNvPicPr/>
                <p:nvPr/>
              </p:nvPicPr>
              <p:blipFill>
                <a:blip r:embed="rId113"/>
                <a:stretch>
                  <a:fillRect/>
                </a:stretch>
              </p:blipFill>
              <p:spPr>
                <a:xfrm>
                  <a:off x="6237134" y="4147677"/>
                  <a:ext cx="84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4" name="墨迹 133">
                  <a:extLst>
                    <a:ext uri="{FF2B5EF4-FFF2-40B4-BE49-F238E27FC236}">
                      <a16:creationId xmlns:a16="http://schemas.microsoft.com/office/drawing/2014/main" id="{3BD85ABE-EB77-2673-53BD-E5E36E808C7C}"/>
                    </a:ext>
                  </a:extLst>
                </p14:cNvPr>
                <p14:cNvContentPartPr/>
                <p14:nvPr/>
              </p14:nvContentPartPr>
              <p14:xfrm>
                <a:off x="6376454" y="4190157"/>
                <a:ext cx="35280" cy="360"/>
              </p14:xfrm>
            </p:contentPart>
          </mc:Choice>
          <mc:Fallback xmlns="">
            <p:pic>
              <p:nvPicPr>
                <p:cNvPr id="134" name="墨迹 133">
                  <a:extLst>
                    <a:ext uri="{FF2B5EF4-FFF2-40B4-BE49-F238E27FC236}">
                      <a16:creationId xmlns:a16="http://schemas.microsoft.com/office/drawing/2014/main" id="{3BD85ABE-EB77-2673-53BD-E5E36E808C7C}"/>
                    </a:ext>
                  </a:extLst>
                </p:cNvPr>
                <p:cNvPicPr/>
                <p:nvPr/>
              </p:nvPicPr>
              <p:blipFill>
                <a:blip r:embed="rId115"/>
                <a:stretch>
                  <a:fillRect/>
                </a:stretch>
              </p:blipFill>
              <p:spPr>
                <a:xfrm>
                  <a:off x="6370334" y="4184037"/>
                  <a:ext cx="47520" cy="12600"/>
                </a:xfrm>
                <a:prstGeom prst="rect">
                  <a:avLst/>
                </a:prstGeom>
              </p:spPr>
            </p:pic>
          </mc:Fallback>
        </mc:AlternateContent>
      </p:grpSp>
      <p:grpSp>
        <p:nvGrpSpPr>
          <p:cNvPr id="195" name="组合 194">
            <a:extLst>
              <a:ext uri="{FF2B5EF4-FFF2-40B4-BE49-F238E27FC236}">
                <a16:creationId xmlns:a16="http://schemas.microsoft.com/office/drawing/2014/main" id="{9D921198-E829-D862-4E4D-CB83848C2FCE}"/>
              </a:ext>
            </a:extLst>
          </p:cNvPr>
          <p:cNvGrpSpPr/>
          <p:nvPr/>
        </p:nvGrpSpPr>
        <p:grpSpPr>
          <a:xfrm>
            <a:off x="5830334" y="4788837"/>
            <a:ext cx="995400" cy="505337"/>
            <a:chOff x="5830334" y="4788837"/>
            <a:chExt cx="995400" cy="505337"/>
          </a:xfrm>
        </p:grpSpPr>
        <mc:AlternateContent xmlns:mc="http://schemas.openxmlformats.org/markup-compatibility/2006" xmlns:p14="http://schemas.microsoft.com/office/powerpoint/2010/main">
          <mc:Choice Requires="p14">
            <p:contentPart p14:bwMode="auto" r:id="rId116">
              <p14:nvContentPartPr>
                <p14:cNvPr id="99" name="墨迹 98">
                  <a:extLst>
                    <a:ext uri="{FF2B5EF4-FFF2-40B4-BE49-F238E27FC236}">
                      <a16:creationId xmlns:a16="http://schemas.microsoft.com/office/drawing/2014/main" id="{480246ED-F994-54CC-BB50-52F4F25C629A}"/>
                    </a:ext>
                  </a:extLst>
                </p14:cNvPr>
                <p14:cNvContentPartPr/>
                <p14:nvPr/>
              </p14:nvContentPartPr>
              <p14:xfrm>
                <a:off x="5843654" y="4820157"/>
                <a:ext cx="106920" cy="86040"/>
              </p14:xfrm>
            </p:contentPart>
          </mc:Choice>
          <mc:Fallback xmlns="">
            <p:pic>
              <p:nvPicPr>
                <p:cNvPr id="99" name="墨迹 98">
                  <a:extLst>
                    <a:ext uri="{FF2B5EF4-FFF2-40B4-BE49-F238E27FC236}">
                      <a16:creationId xmlns:a16="http://schemas.microsoft.com/office/drawing/2014/main" id="{480246ED-F994-54CC-BB50-52F4F25C629A}"/>
                    </a:ext>
                  </a:extLst>
                </p:cNvPr>
                <p:cNvPicPr/>
                <p:nvPr/>
              </p:nvPicPr>
              <p:blipFill>
                <a:blip r:embed="rId117"/>
                <a:stretch>
                  <a:fillRect/>
                </a:stretch>
              </p:blipFill>
              <p:spPr>
                <a:xfrm>
                  <a:off x="5837534" y="4814037"/>
                  <a:ext cx="11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墨迹 99">
                  <a:extLst>
                    <a:ext uri="{FF2B5EF4-FFF2-40B4-BE49-F238E27FC236}">
                      <a16:creationId xmlns:a16="http://schemas.microsoft.com/office/drawing/2014/main" id="{9F307BBC-A07A-E75F-E730-47EEAEEB1E2D}"/>
                    </a:ext>
                  </a:extLst>
                </p14:cNvPr>
                <p14:cNvContentPartPr/>
                <p14:nvPr/>
              </p14:nvContentPartPr>
              <p14:xfrm>
                <a:off x="6000614" y="4844277"/>
                <a:ext cx="6840" cy="121680"/>
              </p14:xfrm>
            </p:contentPart>
          </mc:Choice>
          <mc:Fallback xmlns="">
            <p:pic>
              <p:nvPicPr>
                <p:cNvPr id="100" name="墨迹 99">
                  <a:extLst>
                    <a:ext uri="{FF2B5EF4-FFF2-40B4-BE49-F238E27FC236}">
                      <a16:creationId xmlns:a16="http://schemas.microsoft.com/office/drawing/2014/main" id="{9F307BBC-A07A-E75F-E730-47EEAEEB1E2D}"/>
                    </a:ext>
                  </a:extLst>
                </p:cNvPr>
                <p:cNvPicPr/>
                <p:nvPr/>
              </p:nvPicPr>
              <p:blipFill>
                <a:blip r:embed="rId119"/>
                <a:stretch>
                  <a:fillRect/>
                </a:stretch>
              </p:blipFill>
              <p:spPr>
                <a:xfrm>
                  <a:off x="5994494" y="4838157"/>
                  <a:ext cx="19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墨迹 100">
                  <a:extLst>
                    <a:ext uri="{FF2B5EF4-FFF2-40B4-BE49-F238E27FC236}">
                      <a16:creationId xmlns:a16="http://schemas.microsoft.com/office/drawing/2014/main" id="{FE1446B8-9BF2-A3B3-B8B6-3C2685BA5AD2}"/>
                    </a:ext>
                  </a:extLst>
                </p14:cNvPr>
                <p14:cNvContentPartPr/>
                <p14:nvPr/>
              </p14:nvContentPartPr>
              <p14:xfrm>
                <a:off x="6006734" y="4788837"/>
                <a:ext cx="297360" cy="188640"/>
              </p14:xfrm>
            </p:contentPart>
          </mc:Choice>
          <mc:Fallback xmlns="">
            <p:pic>
              <p:nvPicPr>
                <p:cNvPr id="101" name="墨迹 100">
                  <a:extLst>
                    <a:ext uri="{FF2B5EF4-FFF2-40B4-BE49-F238E27FC236}">
                      <a16:creationId xmlns:a16="http://schemas.microsoft.com/office/drawing/2014/main" id="{FE1446B8-9BF2-A3B3-B8B6-3C2685BA5AD2}"/>
                    </a:ext>
                  </a:extLst>
                </p:cNvPr>
                <p:cNvPicPr/>
                <p:nvPr/>
              </p:nvPicPr>
              <p:blipFill>
                <a:blip r:embed="rId121"/>
                <a:stretch>
                  <a:fillRect/>
                </a:stretch>
              </p:blipFill>
              <p:spPr>
                <a:xfrm>
                  <a:off x="6000614" y="4782717"/>
                  <a:ext cx="309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 name="墨迹 101">
                  <a:extLst>
                    <a:ext uri="{FF2B5EF4-FFF2-40B4-BE49-F238E27FC236}">
                      <a16:creationId xmlns:a16="http://schemas.microsoft.com/office/drawing/2014/main" id="{9E75F067-3723-795F-7090-F21B872BAABC}"/>
                    </a:ext>
                  </a:extLst>
                </p14:cNvPr>
                <p14:cNvContentPartPr/>
                <p14:nvPr/>
              </p14:nvContentPartPr>
              <p14:xfrm>
                <a:off x="6067214" y="4971357"/>
                <a:ext cx="217800" cy="360"/>
              </p14:xfrm>
            </p:contentPart>
          </mc:Choice>
          <mc:Fallback xmlns="">
            <p:pic>
              <p:nvPicPr>
                <p:cNvPr id="102" name="墨迹 101">
                  <a:extLst>
                    <a:ext uri="{FF2B5EF4-FFF2-40B4-BE49-F238E27FC236}">
                      <a16:creationId xmlns:a16="http://schemas.microsoft.com/office/drawing/2014/main" id="{9E75F067-3723-795F-7090-F21B872BAABC}"/>
                    </a:ext>
                  </a:extLst>
                </p:cNvPr>
                <p:cNvPicPr/>
                <p:nvPr/>
              </p:nvPicPr>
              <p:blipFill>
                <a:blip r:embed="rId123"/>
                <a:stretch>
                  <a:fillRect/>
                </a:stretch>
              </p:blipFill>
              <p:spPr>
                <a:xfrm>
                  <a:off x="6061094" y="4965237"/>
                  <a:ext cx="230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80" name="墨迹 179">
                  <a:extLst>
                    <a:ext uri="{FF2B5EF4-FFF2-40B4-BE49-F238E27FC236}">
                      <a16:creationId xmlns:a16="http://schemas.microsoft.com/office/drawing/2014/main" id="{9B5969D7-5F9B-8297-74EC-54F53E53962F}"/>
                    </a:ext>
                  </a:extLst>
                </p14:cNvPr>
                <p14:cNvContentPartPr/>
                <p14:nvPr/>
              </p14:nvContentPartPr>
              <p14:xfrm>
                <a:off x="6127334" y="4977374"/>
                <a:ext cx="19080" cy="28800"/>
              </p14:xfrm>
            </p:contentPart>
          </mc:Choice>
          <mc:Fallback xmlns="">
            <p:pic>
              <p:nvPicPr>
                <p:cNvPr id="180" name="墨迹 179">
                  <a:extLst>
                    <a:ext uri="{FF2B5EF4-FFF2-40B4-BE49-F238E27FC236}">
                      <a16:creationId xmlns:a16="http://schemas.microsoft.com/office/drawing/2014/main" id="{9B5969D7-5F9B-8297-74EC-54F53E53962F}"/>
                    </a:ext>
                  </a:extLst>
                </p:cNvPr>
                <p:cNvPicPr/>
                <p:nvPr/>
              </p:nvPicPr>
              <p:blipFill>
                <a:blip r:embed="rId125"/>
                <a:stretch>
                  <a:fillRect/>
                </a:stretch>
              </p:blipFill>
              <p:spPr>
                <a:xfrm>
                  <a:off x="6121214" y="4971254"/>
                  <a:ext cx="31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82" name="墨迹 181">
                  <a:extLst>
                    <a:ext uri="{FF2B5EF4-FFF2-40B4-BE49-F238E27FC236}">
                      <a16:creationId xmlns:a16="http://schemas.microsoft.com/office/drawing/2014/main" id="{6DDE081B-769D-4B59-1EBF-F874FB7C257A}"/>
                    </a:ext>
                  </a:extLst>
                </p14:cNvPr>
                <p14:cNvContentPartPr/>
                <p14:nvPr/>
              </p14:nvContentPartPr>
              <p14:xfrm>
                <a:off x="5830334" y="5080334"/>
                <a:ext cx="37800" cy="139680"/>
              </p14:xfrm>
            </p:contentPart>
          </mc:Choice>
          <mc:Fallback xmlns="">
            <p:pic>
              <p:nvPicPr>
                <p:cNvPr id="182" name="墨迹 181">
                  <a:extLst>
                    <a:ext uri="{FF2B5EF4-FFF2-40B4-BE49-F238E27FC236}">
                      <a16:creationId xmlns:a16="http://schemas.microsoft.com/office/drawing/2014/main" id="{6DDE081B-769D-4B59-1EBF-F874FB7C257A}"/>
                    </a:ext>
                  </a:extLst>
                </p:cNvPr>
                <p:cNvPicPr/>
                <p:nvPr/>
              </p:nvPicPr>
              <p:blipFill>
                <a:blip r:embed="rId127"/>
                <a:stretch>
                  <a:fillRect/>
                </a:stretch>
              </p:blipFill>
              <p:spPr>
                <a:xfrm>
                  <a:off x="5824214" y="5074214"/>
                  <a:ext cx="50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86" name="墨迹 185">
                  <a:extLst>
                    <a:ext uri="{FF2B5EF4-FFF2-40B4-BE49-F238E27FC236}">
                      <a16:creationId xmlns:a16="http://schemas.microsoft.com/office/drawing/2014/main" id="{2FCE044B-F6EE-D39A-B7B5-464999FEFB36}"/>
                    </a:ext>
                  </a:extLst>
                </p14:cNvPr>
                <p14:cNvContentPartPr/>
                <p14:nvPr/>
              </p14:nvContentPartPr>
              <p14:xfrm>
                <a:off x="5981174" y="5074214"/>
                <a:ext cx="93960" cy="141480"/>
              </p14:xfrm>
            </p:contentPart>
          </mc:Choice>
          <mc:Fallback xmlns="">
            <p:pic>
              <p:nvPicPr>
                <p:cNvPr id="186" name="墨迹 185">
                  <a:extLst>
                    <a:ext uri="{FF2B5EF4-FFF2-40B4-BE49-F238E27FC236}">
                      <a16:creationId xmlns:a16="http://schemas.microsoft.com/office/drawing/2014/main" id="{2FCE044B-F6EE-D39A-B7B5-464999FEFB36}"/>
                    </a:ext>
                  </a:extLst>
                </p:cNvPr>
                <p:cNvPicPr/>
                <p:nvPr/>
              </p:nvPicPr>
              <p:blipFill>
                <a:blip r:embed="rId129"/>
                <a:stretch>
                  <a:fillRect/>
                </a:stretch>
              </p:blipFill>
              <p:spPr>
                <a:xfrm>
                  <a:off x="5975054" y="5068094"/>
                  <a:ext cx="106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87" name="墨迹 186">
                  <a:extLst>
                    <a:ext uri="{FF2B5EF4-FFF2-40B4-BE49-F238E27FC236}">
                      <a16:creationId xmlns:a16="http://schemas.microsoft.com/office/drawing/2014/main" id="{701C50D0-92F2-788A-770B-DDCF92C93792}"/>
                    </a:ext>
                  </a:extLst>
                </p14:cNvPr>
                <p14:cNvContentPartPr/>
                <p14:nvPr/>
              </p14:nvContentPartPr>
              <p14:xfrm>
                <a:off x="6055334" y="5135054"/>
                <a:ext cx="66240" cy="96480"/>
              </p14:xfrm>
            </p:contentPart>
          </mc:Choice>
          <mc:Fallback xmlns="">
            <p:pic>
              <p:nvPicPr>
                <p:cNvPr id="187" name="墨迹 186">
                  <a:extLst>
                    <a:ext uri="{FF2B5EF4-FFF2-40B4-BE49-F238E27FC236}">
                      <a16:creationId xmlns:a16="http://schemas.microsoft.com/office/drawing/2014/main" id="{701C50D0-92F2-788A-770B-DDCF92C93792}"/>
                    </a:ext>
                  </a:extLst>
                </p:cNvPr>
                <p:cNvPicPr/>
                <p:nvPr/>
              </p:nvPicPr>
              <p:blipFill>
                <a:blip r:embed="rId131"/>
                <a:stretch>
                  <a:fillRect/>
                </a:stretch>
              </p:blipFill>
              <p:spPr>
                <a:xfrm>
                  <a:off x="6049214" y="5128934"/>
                  <a:ext cx="78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89" name="墨迹 188">
                  <a:extLst>
                    <a:ext uri="{FF2B5EF4-FFF2-40B4-BE49-F238E27FC236}">
                      <a16:creationId xmlns:a16="http://schemas.microsoft.com/office/drawing/2014/main" id="{C7FD310E-14C9-6050-5B0E-7AF0C8ECCB33}"/>
                    </a:ext>
                  </a:extLst>
                </p14:cNvPr>
                <p14:cNvContentPartPr/>
                <p14:nvPr/>
              </p14:nvContentPartPr>
              <p14:xfrm>
                <a:off x="6194294" y="5068094"/>
                <a:ext cx="55440" cy="166320"/>
              </p14:xfrm>
            </p:contentPart>
          </mc:Choice>
          <mc:Fallback xmlns="">
            <p:pic>
              <p:nvPicPr>
                <p:cNvPr id="189" name="墨迹 188">
                  <a:extLst>
                    <a:ext uri="{FF2B5EF4-FFF2-40B4-BE49-F238E27FC236}">
                      <a16:creationId xmlns:a16="http://schemas.microsoft.com/office/drawing/2014/main" id="{C7FD310E-14C9-6050-5B0E-7AF0C8ECCB33}"/>
                    </a:ext>
                  </a:extLst>
                </p:cNvPr>
                <p:cNvPicPr/>
                <p:nvPr/>
              </p:nvPicPr>
              <p:blipFill>
                <a:blip r:embed="rId133"/>
                <a:stretch>
                  <a:fillRect/>
                </a:stretch>
              </p:blipFill>
              <p:spPr>
                <a:xfrm>
                  <a:off x="6188174" y="5061974"/>
                  <a:ext cx="67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0" name="墨迹 189">
                  <a:extLst>
                    <a:ext uri="{FF2B5EF4-FFF2-40B4-BE49-F238E27FC236}">
                      <a16:creationId xmlns:a16="http://schemas.microsoft.com/office/drawing/2014/main" id="{FD95D2B2-1F0D-DC3F-F383-2475BFF9CEA8}"/>
                    </a:ext>
                  </a:extLst>
                </p14:cNvPr>
                <p14:cNvContentPartPr/>
                <p14:nvPr/>
              </p14:nvContentPartPr>
              <p14:xfrm>
                <a:off x="6292934" y="5152334"/>
                <a:ext cx="78120" cy="98640"/>
              </p14:xfrm>
            </p:contentPart>
          </mc:Choice>
          <mc:Fallback xmlns="">
            <p:pic>
              <p:nvPicPr>
                <p:cNvPr id="190" name="墨迹 189">
                  <a:extLst>
                    <a:ext uri="{FF2B5EF4-FFF2-40B4-BE49-F238E27FC236}">
                      <a16:creationId xmlns:a16="http://schemas.microsoft.com/office/drawing/2014/main" id="{FD95D2B2-1F0D-DC3F-F383-2475BFF9CEA8}"/>
                    </a:ext>
                  </a:extLst>
                </p:cNvPr>
                <p:cNvPicPr/>
                <p:nvPr/>
              </p:nvPicPr>
              <p:blipFill>
                <a:blip r:embed="rId135"/>
                <a:stretch>
                  <a:fillRect/>
                </a:stretch>
              </p:blipFill>
              <p:spPr>
                <a:xfrm>
                  <a:off x="6286814" y="5146214"/>
                  <a:ext cx="90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1" name="墨迹 190">
                  <a:extLst>
                    <a:ext uri="{FF2B5EF4-FFF2-40B4-BE49-F238E27FC236}">
                      <a16:creationId xmlns:a16="http://schemas.microsoft.com/office/drawing/2014/main" id="{E72D4059-44CB-C07B-25F0-A3042E22D9E9}"/>
                    </a:ext>
                  </a:extLst>
                </p14:cNvPr>
                <p14:cNvContentPartPr/>
                <p14:nvPr/>
              </p14:nvContentPartPr>
              <p14:xfrm>
                <a:off x="6394454" y="5062334"/>
                <a:ext cx="44280" cy="189720"/>
              </p14:xfrm>
            </p:contentPart>
          </mc:Choice>
          <mc:Fallback xmlns="">
            <p:pic>
              <p:nvPicPr>
                <p:cNvPr id="191" name="墨迹 190">
                  <a:extLst>
                    <a:ext uri="{FF2B5EF4-FFF2-40B4-BE49-F238E27FC236}">
                      <a16:creationId xmlns:a16="http://schemas.microsoft.com/office/drawing/2014/main" id="{E72D4059-44CB-C07B-25F0-A3042E22D9E9}"/>
                    </a:ext>
                  </a:extLst>
                </p:cNvPr>
                <p:cNvPicPr/>
                <p:nvPr/>
              </p:nvPicPr>
              <p:blipFill>
                <a:blip r:embed="rId137"/>
                <a:stretch>
                  <a:fillRect/>
                </a:stretch>
              </p:blipFill>
              <p:spPr>
                <a:xfrm>
                  <a:off x="6388334" y="5056214"/>
                  <a:ext cx="56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2" name="墨迹 191">
                  <a:extLst>
                    <a:ext uri="{FF2B5EF4-FFF2-40B4-BE49-F238E27FC236}">
                      <a16:creationId xmlns:a16="http://schemas.microsoft.com/office/drawing/2014/main" id="{8D290EC0-8A0C-2E15-FB4C-8524D9AA3C3E}"/>
                    </a:ext>
                  </a:extLst>
                </p14:cNvPr>
                <p14:cNvContentPartPr/>
                <p14:nvPr/>
              </p14:nvContentPartPr>
              <p14:xfrm>
                <a:off x="6466094" y="5114534"/>
                <a:ext cx="61200" cy="124920"/>
              </p14:xfrm>
            </p:contentPart>
          </mc:Choice>
          <mc:Fallback xmlns="">
            <p:pic>
              <p:nvPicPr>
                <p:cNvPr id="192" name="墨迹 191">
                  <a:extLst>
                    <a:ext uri="{FF2B5EF4-FFF2-40B4-BE49-F238E27FC236}">
                      <a16:creationId xmlns:a16="http://schemas.microsoft.com/office/drawing/2014/main" id="{8D290EC0-8A0C-2E15-FB4C-8524D9AA3C3E}"/>
                    </a:ext>
                  </a:extLst>
                </p:cNvPr>
                <p:cNvPicPr/>
                <p:nvPr/>
              </p:nvPicPr>
              <p:blipFill>
                <a:blip r:embed="rId139"/>
                <a:stretch>
                  <a:fillRect/>
                </a:stretch>
              </p:blipFill>
              <p:spPr>
                <a:xfrm>
                  <a:off x="6459974" y="5108414"/>
                  <a:ext cx="73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3" name="墨迹 192">
                  <a:extLst>
                    <a:ext uri="{FF2B5EF4-FFF2-40B4-BE49-F238E27FC236}">
                      <a16:creationId xmlns:a16="http://schemas.microsoft.com/office/drawing/2014/main" id="{E54376BE-C7CE-6770-17B7-C1706123053C}"/>
                    </a:ext>
                  </a:extLst>
                </p14:cNvPr>
                <p14:cNvContentPartPr/>
                <p14:nvPr/>
              </p14:nvContentPartPr>
              <p14:xfrm>
                <a:off x="6612614" y="5056214"/>
                <a:ext cx="73440" cy="183960"/>
              </p14:xfrm>
            </p:contentPart>
          </mc:Choice>
          <mc:Fallback xmlns="">
            <p:pic>
              <p:nvPicPr>
                <p:cNvPr id="193" name="墨迹 192">
                  <a:extLst>
                    <a:ext uri="{FF2B5EF4-FFF2-40B4-BE49-F238E27FC236}">
                      <a16:creationId xmlns:a16="http://schemas.microsoft.com/office/drawing/2014/main" id="{E54376BE-C7CE-6770-17B7-C1706123053C}"/>
                    </a:ext>
                  </a:extLst>
                </p:cNvPr>
                <p:cNvPicPr/>
                <p:nvPr/>
              </p:nvPicPr>
              <p:blipFill>
                <a:blip r:embed="rId141"/>
                <a:stretch>
                  <a:fillRect/>
                </a:stretch>
              </p:blipFill>
              <p:spPr>
                <a:xfrm>
                  <a:off x="6606494" y="5050094"/>
                  <a:ext cx="85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4" name="墨迹 193">
                  <a:extLst>
                    <a:ext uri="{FF2B5EF4-FFF2-40B4-BE49-F238E27FC236}">
                      <a16:creationId xmlns:a16="http://schemas.microsoft.com/office/drawing/2014/main" id="{F3F3FA4C-4734-69BE-2AED-37D37B3D2753}"/>
                    </a:ext>
                  </a:extLst>
                </p14:cNvPr>
                <p14:cNvContentPartPr/>
                <p14:nvPr/>
              </p14:nvContentPartPr>
              <p14:xfrm>
                <a:off x="6769934" y="5092574"/>
                <a:ext cx="55800" cy="201600"/>
              </p14:xfrm>
            </p:contentPart>
          </mc:Choice>
          <mc:Fallback xmlns="">
            <p:pic>
              <p:nvPicPr>
                <p:cNvPr id="194" name="墨迹 193">
                  <a:extLst>
                    <a:ext uri="{FF2B5EF4-FFF2-40B4-BE49-F238E27FC236}">
                      <a16:creationId xmlns:a16="http://schemas.microsoft.com/office/drawing/2014/main" id="{F3F3FA4C-4734-69BE-2AED-37D37B3D2753}"/>
                    </a:ext>
                  </a:extLst>
                </p:cNvPr>
                <p:cNvPicPr/>
                <p:nvPr/>
              </p:nvPicPr>
              <p:blipFill>
                <a:blip r:embed="rId143"/>
                <a:stretch>
                  <a:fillRect/>
                </a:stretch>
              </p:blipFill>
              <p:spPr>
                <a:xfrm>
                  <a:off x="6763814" y="5086454"/>
                  <a:ext cx="68040" cy="213840"/>
                </a:xfrm>
                <a:prstGeom prst="rect">
                  <a:avLst/>
                </a:prstGeom>
              </p:spPr>
            </p:pic>
          </mc:Fallback>
        </mc:AlternateContent>
      </p:grpSp>
      <p:sp>
        <p:nvSpPr>
          <p:cNvPr id="200" name="文本框 199">
            <a:extLst>
              <a:ext uri="{FF2B5EF4-FFF2-40B4-BE49-F238E27FC236}">
                <a16:creationId xmlns:a16="http://schemas.microsoft.com/office/drawing/2014/main" id="{99A753CB-603F-25F6-F3CA-F1F1B6B38231}"/>
              </a:ext>
            </a:extLst>
          </p:cNvPr>
          <p:cNvSpPr txBox="1"/>
          <p:nvPr/>
        </p:nvSpPr>
        <p:spPr>
          <a:xfrm>
            <a:off x="10176438" y="6019754"/>
            <a:ext cx="1961816" cy="369332"/>
          </a:xfrm>
          <a:prstGeom prst="rect">
            <a:avLst/>
          </a:prstGeom>
          <a:noFill/>
        </p:spPr>
        <p:txBody>
          <a:bodyPr wrap="square" rtlCol="0">
            <a:spAutoFit/>
          </a:bodyPr>
          <a:lstStyle/>
          <a:p>
            <a:r>
              <a:rPr lang="en-US" altLang="zh-CN" dirty="0"/>
              <a:t>Focus</a:t>
            </a:r>
            <a:r>
              <a:rPr lang="zh-CN" altLang="en-US" dirty="0"/>
              <a:t>在局部特征</a:t>
            </a:r>
          </a:p>
        </p:txBody>
      </p:sp>
      <p:grpSp>
        <p:nvGrpSpPr>
          <p:cNvPr id="206" name="组合 205">
            <a:extLst>
              <a:ext uri="{FF2B5EF4-FFF2-40B4-BE49-F238E27FC236}">
                <a16:creationId xmlns:a16="http://schemas.microsoft.com/office/drawing/2014/main" id="{13850433-58C6-C6CA-A806-165CDB56461C}"/>
              </a:ext>
            </a:extLst>
          </p:cNvPr>
          <p:cNvGrpSpPr/>
          <p:nvPr/>
        </p:nvGrpSpPr>
        <p:grpSpPr>
          <a:xfrm>
            <a:off x="8263934" y="4632134"/>
            <a:ext cx="3710160" cy="2199600"/>
            <a:chOff x="8263934" y="4632134"/>
            <a:chExt cx="3710160" cy="2199600"/>
          </a:xfrm>
        </p:grpSpPr>
        <mc:AlternateContent xmlns:mc="http://schemas.openxmlformats.org/markup-compatibility/2006" xmlns:p14="http://schemas.microsoft.com/office/powerpoint/2010/main">
          <mc:Choice Requires="p14">
            <p:contentPart p14:bwMode="auto" r:id="rId144">
              <p14:nvContentPartPr>
                <p14:cNvPr id="47" name="墨迹 46">
                  <a:extLst>
                    <a:ext uri="{FF2B5EF4-FFF2-40B4-BE49-F238E27FC236}">
                      <a16:creationId xmlns:a16="http://schemas.microsoft.com/office/drawing/2014/main" id="{451CB63D-BCF1-541B-9525-6B94EB5B69CF}"/>
                    </a:ext>
                  </a:extLst>
                </p14:cNvPr>
                <p14:cNvContentPartPr/>
                <p14:nvPr/>
              </p14:nvContentPartPr>
              <p14:xfrm>
                <a:off x="9270854" y="4742745"/>
                <a:ext cx="411120" cy="515520"/>
              </p14:xfrm>
            </p:contentPart>
          </mc:Choice>
          <mc:Fallback xmlns="">
            <p:pic>
              <p:nvPicPr>
                <p:cNvPr id="47" name="墨迹 46">
                  <a:extLst>
                    <a:ext uri="{FF2B5EF4-FFF2-40B4-BE49-F238E27FC236}">
                      <a16:creationId xmlns:a16="http://schemas.microsoft.com/office/drawing/2014/main" id="{451CB63D-BCF1-541B-9525-6B94EB5B69CF}"/>
                    </a:ext>
                  </a:extLst>
                </p:cNvPr>
                <p:cNvPicPr/>
                <p:nvPr/>
              </p:nvPicPr>
              <p:blipFill>
                <a:blip r:embed="rId145"/>
                <a:stretch>
                  <a:fillRect/>
                </a:stretch>
              </p:blipFill>
              <p:spPr>
                <a:xfrm>
                  <a:off x="9264734" y="4736625"/>
                  <a:ext cx="42336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8" name="墨迹 47">
                  <a:extLst>
                    <a:ext uri="{FF2B5EF4-FFF2-40B4-BE49-F238E27FC236}">
                      <a16:creationId xmlns:a16="http://schemas.microsoft.com/office/drawing/2014/main" id="{5BA8E732-0666-A91C-91FC-C7125F660F01}"/>
                    </a:ext>
                  </a:extLst>
                </p14:cNvPr>
                <p14:cNvContentPartPr/>
                <p14:nvPr/>
              </p14:nvContentPartPr>
              <p14:xfrm>
                <a:off x="9852254" y="4845705"/>
                <a:ext cx="85320" cy="338760"/>
              </p14:xfrm>
            </p:contentPart>
          </mc:Choice>
          <mc:Fallback xmlns="">
            <p:pic>
              <p:nvPicPr>
                <p:cNvPr id="48" name="墨迹 47">
                  <a:extLst>
                    <a:ext uri="{FF2B5EF4-FFF2-40B4-BE49-F238E27FC236}">
                      <a16:creationId xmlns:a16="http://schemas.microsoft.com/office/drawing/2014/main" id="{5BA8E732-0666-A91C-91FC-C7125F660F01}"/>
                    </a:ext>
                  </a:extLst>
                </p:cNvPr>
                <p:cNvPicPr/>
                <p:nvPr/>
              </p:nvPicPr>
              <p:blipFill>
                <a:blip r:embed="rId147"/>
                <a:stretch>
                  <a:fillRect/>
                </a:stretch>
              </p:blipFill>
              <p:spPr>
                <a:xfrm>
                  <a:off x="9846134" y="4839585"/>
                  <a:ext cx="975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9" name="墨迹 48">
                  <a:extLst>
                    <a:ext uri="{FF2B5EF4-FFF2-40B4-BE49-F238E27FC236}">
                      <a16:creationId xmlns:a16="http://schemas.microsoft.com/office/drawing/2014/main" id="{9378E9C7-099A-7C2E-D949-9E84CF75D14A}"/>
                    </a:ext>
                  </a:extLst>
                </p14:cNvPr>
                <p14:cNvContentPartPr/>
                <p14:nvPr/>
              </p14:nvContentPartPr>
              <p14:xfrm>
                <a:off x="9906974" y="4851825"/>
                <a:ext cx="344160" cy="383760"/>
              </p14:xfrm>
            </p:contentPart>
          </mc:Choice>
          <mc:Fallback xmlns="">
            <p:pic>
              <p:nvPicPr>
                <p:cNvPr id="49" name="墨迹 48">
                  <a:extLst>
                    <a:ext uri="{FF2B5EF4-FFF2-40B4-BE49-F238E27FC236}">
                      <a16:creationId xmlns:a16="http://schemas.microsoft.com/office/drawing/2014/main" id="{9378E9C7-099A-7C2E-D949-9E84CF75D14A}"/>
                    </a:ext>
                  </a:extLst>
                </p:cNvPr>
                <p:cNvPicPr/>
                <p:nvPr/>
              </p:nvPicPr>
              <p:blipFill>
                <a:blip r:embed="rId149"/>
                <a:stretch>
                  <a:fillRect/>
                </a:stretch>
              </p:blipFill>
              <p:spPr>
                <a:xfrm>
                  <a:off x="9900854" y="4845705"/>
                  <a:ext cx="3564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 name="墨迹 49">
                  <a:extLst>
                    <a:ext uri="{FF2B5EF4-FFF2-40B4-BE49-F238E27FC236}">
                      <a16:creationId xmlns:a16="http://schemas.microsoft.com/office/drawing/2014/main" id="{8CC7BE6A-52D9-2418-C4FC-9042B13ED64D}"/>
                    </a:ext>
                  </a:extLst>
                </p14:cNvPr>
                <p14:cNvContentPartPr/>
                <p14:nvPr/>
              </p14:nvContentPartPr>
              <p14:xfrm>
                <a:off x="10310174" y="5062425"/>
                <a:ext cx="234000" cy="202680"/>
              </p14:xfrm>
            </p:contentPart>
          </mc:Choice>
          <mc:Fallback xmlns="">
            <p:pic>
              <p:nvPicPr>
                <p:cNvPr id="50" name="墨迹 49">
                  <a:extLst>
                    <a:ext uri="{FF2B5EF4-FFF2-40B4-BE49-F238E27FC236}">
                      <a16:creationId xmlns:a16="http://schemas.microsoft.com/office/drawing/2014/main" id="{8CC7BE6A-52D9-2418-C4FC-9042B13ED64D}"/>
                    </a:ext>
                  </a:extLst>
                </p:cNvPr>
                <p:cNvPicPr/>
                <p:nvPr/>
              </p:nvPicPr>
              <p:blipFill>
                <a:blip r:embed="rId151"/>
                <a:stretch>
                  <a:fillRect/>
                </a:stretch>
              </p:blipFill>
              <p:spPr>
                <a:xfrm>
                  <a:off x="10304054" y="5056305"/>
                  <a:ext cx="246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 name="墨迹 50">
                  <a:extLst>
                    <a:ext uri="{FF2B5EF4-FFF2-40B4-BE49-F238E27FC236}">
                      <a16:creationId xmlns:a16="http://schemas.microsoft.com/office/drawing/2014/main" id="{CC05ED65-E6DC-824E-C058-9663D391FD71}"/>
                    </a:ext>
                  </a:extLst>
                </p14:cNvPr>
                <p14:cNvContentPartPr/>
                <p14:nvPr/>
              </p14:nvContentPartPr>
              <p14:xfrm>
                <a:off x="10632734" y="5075385"/>
                <a:ext cx="194760" cy="19080"/>
              </p14:xfrm>
            </p:contentPart>
          </mc:Choice>
          <mc:Fallback xmlns="">
            <p:pic>
              <p:nvPicPr>
                <p:cNvPr id="51" name="墨迹 50">
                  <a:extLst>
                    <a:ext uri="{FF2B5EF4-FFF2-40B4-BE49-F238E27FC236}">
                      <a16:creationId xmlns:a16="http://schemas.microsoft.com/office/drawing/2014/main" id="{CC05ED65-E6DC-824E-C058-9663D391FD71}"/>
                    </a:ext>
                  </a:extLst>
                </p:cNvPr>
                <p:cNvPicPr/>
                <p:nvPr/>
              </p:nvPicPr>
              <p:blipFill>
                <a:blip r:embed="rId153"/>
                <a:stretch>
                  <a:fillRect/>
                </a:stretch>
              </p:blipFill>
              <p:spPr>
                <a:xfrm>
                  <a:off x="10626614" y="5069265"/>
                  <a:ext cx="20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2" name="墨迹 51">
                  <a:extLst>
                    <a:ext uri="{FF2B5EF4-FFF2-40B4-BE49-F238E27FC236}">
                      <a16:creationId xmlns:a16="http://schemas.microsoft.com/office/drawing/2014/main" id="{823B3086-66E6-659F-6FAB-A31B84B393EE}"/>
                    </a:ext>
                  </a:extLst>
                </p14:cNvPr>
                <p14:cNvContentPartPr/>
                <p14:nvPr/>
              </p14:nvContentPartPr>
              <p14:xfrm>
                <a:off x="10631294" y="4996905"/>
                <a:ext cx="160560" cy="314640"/>
              </p14:xfrm>
            </p:contentPart>
          </mc:Choice>
          <mc:Fallback xmlns="">
            <p:pic>
              <p:nvPicPr>
                <p:cNvPr id="52" name="墨迹 51">
                  <a:extLst>
                    <a:ext uri="{FF2B5EF4-FFF2-40B4-BE49-F238E27FC236}">
                      <a16:creationId xmlns:a16="http://schemas.microsoft.com/office/drawing/2014/main" id="{823B3086-66E6-659F-6FAB-A31B84B393EE}"/>
                    </a:ext>
                  </a:extLst>
                </p:cNvPr>
                <p:cNvPicPr/>
                <p:nvPr/>
              </p:nvPicPr>
              <p:blipFill>
                <a:blip r:embed="rId155"/>
                <a:stretch>
                  <a:fillRect/>
                </a:stretch>
              </p:blipFill>
              <p:spPr>
                <a:xfrm>
                  <a:off x="10625174" y="4990785"/>
                  <a:ext cx="172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6" name="墨迹 135">
                  <a:extLst>
                    <a:ext uri="{FF2B5EF4-FFF2-40B4-BE49-F238E27FC236}">
                      <a16:creationId xmlns:a16="http://schemas.microsoft.com/office/drawing/2014/main" id="{55B43A65-DEB7-C21D-0DD3-0A14C4971750}"/>
                    </a:ext>
                  </a:extLst>
                </p14:cNvPr>
                <p14:cNvContentPartPr/>
                <p14:nvPr/>
              </p14:nvContentPartPr>
              <p14:xfrm>
                <a:off x="8798174" y="5480294"/>
                <a:ext cx="43200" cy="153720"/>
              </p14:xfrm>
            </p:contentPart>
          </mc:Choice>
          <mc:Fallback xmlns="">
            <p:pic>
              <p:nvPicPr>
                <p:cNvPr id="136" name="墨迹 135">
                  <a:extLst>
                    <a:ext uri="{FF2B5EF4-FFF2-40B4-BE49-F238E27FC236}">
                      <a16:creationId xmlns:a16="http://schemas.microsoft.com/office/drawing/2014/main" id="{55B43A65-DEB7-C21D-0DD3-0A14C4971750}"/>
                    </a:ext>
                  </a:extLst>
                </p:cNvPr>
                <p:cNvPicPr/>
                <p:nvPr/>
              </p:nvPicPr>
              <p:blipFill>
                <a:blip r:embed="rId157"/>
                <a:stretch>
                  <a:fillRect/>
                </a:stretch>
              </p:blipFill>
              <p:spPr>
                <a:xfrm>
                  <a:off x="8792054" y="5474174"/>
                  <a:ext cx="55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7" name="墨迹 136">
                  <a:extLst>
                    <a:ext uri="{FF2B5EF4-FFF2-40B4-BE49-F238E27FC236}">
                      <a16:creationId xmlns:a16="http://schemas.microsoft.com/office/drawing/2014/main" id="{8E3B4A8E-824E-8FD1-E4F2-C38A593C994D}"/>
                    </a:ext>
                  </a:extLst>
                </p14:cNvPr>
                <p14:cNvContentPartPr/>
                <p14:nvPr/>
              </p14:nvContentPartPr>
              <p14:xfrm>
                <a:off x="8767934" y="5576774"/>
                <a:ext cx="84600" cy="87840"/>
              </p14:xfrm>
            </p:contentPart>
          </mc:Choice>
          <mc:Fallback xmlns="">
            <p:pic>
              <p:nvPicPr>
                <p:cNvPr id="137" name="墨迹 136">
                  <a:extLst>
                    <a:ext uri="{FF2B5EF4-FFF2-40B4-BE49-F238E27FC236}">
                      <a16:creationId xmlns:a16="http://schemas.microsoft.com/office/drawing/2014/main" id="{8E3B4A8E-824E-8FD1-E4F2-C38A593C994D}"/>
                    </a:ext>
                  </a:extLst>
                </p:cNvPr>
                <p:cNvPicPr/>
                <p:nvPr/>
              </p:nvPicPr>
              <p:blipFill>
                <a:blip r:embed="rId159"/>
                <a:stretch>
                  <a:fillRect/>
                </a:stretch>
              </p:blipFill>
              <p:spPr>
                <a:xfrm>
                  <a:off x="8761814" y="5570654"/>
                  <a:ext cx="96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墨迹 138">
                  <a:extLst>
                    <a:ext uri="{FF2B5EF4-FFF2-40B4-BE49-F238E27FC236}">
                      <a16:creationId xmlns:a16="http://schemas.microsoft.com/office/drawing/2014/main" id="{1FD3B726-D48A-5934-787C-E7C99FB0AED9}"/>
                    </a:ext>
                  </a:extLst>
                </p14:cNvPr>
                <p14:cNvContentPartPr/>
                <p14:nvPr/>
              </p14:nvContentPartPr>
              <p14:xfrm>
                <a:off x="8683334" y="5698094"/>
                <a:ext cx="360" cy="195120"/>
              </p14:xfrm>
            </p:contentPart>
          </mc:Choice>
          <mc:Fallback xmlns="">
            <p:pic>
              <p:nvPicPr>
                <p:cNvPr id="139" name="墨迹 138">
                  <a:extLst>
                    <a:ext uri="{FF2B5EF4-FFF2-40B4-BE49-F238E27FC236}">
                      <a16:creationId xmlns:a16="http://schemas.microsoft.com/office/drawing/2014/main" id="{1FD3B726-D48A-5934-787C-E7C99FB0AED9}"/>
                    </a:ext>
                  </a:extLst>
                </p:cNvPr>
                <p:cNvPicPr/>
                <p:nvPr/>
              </p:nvPicPr>
              <p:blipFill>
                <a:blip r:embed="rId161"/>
                <a:stretch>
                  <a:fillRect/>
                </a:stretch>
              </p:blipFill>
              <p:spPr>
                <a:xfrm>
                  <a:off x="8677214" y="5691974"/>
                  <a:ext cx="12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墨迹 139">
                  <a:extLst>
                    <a:ext uri="{FF2B5EF4-FFF2-40B4-BE49-F238E27FC236}">
                      <a16:creationId xmlns:a16="http://schemas.microsoft.com/office/drawing/2014/main" id="{5FFAF77B-5A85-6582-E5D1-CFCC411F7CD2}"/>
                    </a:ext>
                  </a:extLst>
                </p14:cNvPr>
                <p14:cNvContentPartPr/>
                <p14:nvPr/>
              </p14:nvContentPartPr>
              <p14:xfrm>
                <a:off x="8695934" y="5727614"/>
                <a:ext cx="231120" cy="121320"/>
              </p14:xfrm>
            </p:contentPart>
          </mc:Choice>
          <mc:Fallback xmlns="">
            <p:pic>
              <p:nvPicPr>
                <p:cNvPr id="140" name="墨迹 139">
                  <a:extLst>
                    <a:ext uri="{FF2B5EF4-FFF2-40B4-BE49-F238E27FC236}">
                      <a16:creationId xmlns:a16="http://schemas.microsoft.com/office/drawing/2014/main" id="{5FFAF77B-5A85-6582-E5D1-CFCC411F7CD2}"/>
                    </a:ext>
                  </a:extLst>
                </p:cNvPr>
                <p:cNvPicPr/>
                <p:nvPr/>
              </p:nvPicPr>
              <p:blipFill>
                <a:blip r:embed="rId163"/>
                <a:stretch>
                  <a:fillRect/>
                </a:stretch>
              </p:blipFill>
              <p:spPr>
                <a:xfrm>
                  <a:off x="8689814" y="5721494"/>
                  <a:ext cx="243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墨迹 140">
                  <a:extLst>
                    <a:ext uri="{FF2B5EF4-FFF2-40B4-BE49-F238E27FC236}">
                      <a16:creationId xmlns:a16="http://schemas.microsoft.com/office/drawing/2014/main" id="{D081896E-5C81-7D6B-4AF2-C0EE72D54C57}"/>
                    </a:ext>
                  </a:extLst>
                </p14:cNvPr>
                <p14:cNvContentPartPr/>
                <p14:nvPr/>
              </p14:nvContentPartPr>
              <p14:xfrm>
                <a:off x="8750294" y="5874134"/>
                <a:ext cx="133560" cy="6120"/>
              </p14:xfrm>
            </p:contentPart>
          </mc:Choice>
          <mc:Fallback xmlns="">
            <p:pic>
              <p:nvPicPr>
                <p:cNvPr id="141" name="墨迹 140">
                  <a:extLst>
                    <a:ext uri="{FF2B5EF4-FFF2-40B4-BE49-F238E27FC236}">
                      <a16:creationId xmlns:a16="http://schemas.microsoft.com/office/drawing/2014/main" id="{D081896E-5C81-7D6B-4AF2-C0EE72D54C57}"/>
                    </a:ext>
                  </a:extLst>
                </p:cNvPr>
                <p:cNvPicPr/>
                <p:nvPr/>
              </p:nvPicPr>
              <p:blipFill>
                <a:blip r:embed="rId165"/>
                <a:stretch>
                  <a:fillRect/>
                </a:stretch>
              </p:blipFill>
              <p:spPr>
                <a:xfrm>
                  <a:off x="8744174" y="5868014"/>
                  <a:ext cx="1458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墨迹 141">
                  <a:extLst>
                    <a:ext uri="{FF2B5EF4-FFF2-40B4-BE49-F238E27FC236}">
                      <a16:creationId xmlns:a16="http://schemas.microsoft.com/office/drawing/2014/main" id="{1653734A-0FC0-B51E-DFBA-FDF06E219475}"/>
                    </a:ext>
                  </a:extLst>
                </p14:cNvPr>
                <p14:cNvContentPartPr/>
                <p14:nvPr/>
              </p14:nvContentPartPr>
              <p14:xfrm>
                <a:off x="9004454" y="5782694"/>
                <a:ext cx="115200" cy="6480"/>
              </p14:xfrm>
            </p:contentPart>
          </mc:Choice>
          <mc:Fallback xmlns="">
            <p:pic>
              <p:nvPicPr>
                <p:cNvPr id="142" name="墨迹 141">
                  <a:extLst>
                    <a:ext uri="{FF2B5EF4-FFF2-40B4-BE49-F238E27FC236}">
                      <a16:creationId xmlns:a16="http://schemas.microsoft.com/office/drawing/2014/main" id="{1653734A-0FC0-B51E-DFBA-FDF06E219475}"/>
                    </a:ext>
                  </a:extLst>
                </p:cNvPr>
                <p:cNvPicPr/>
                <p:nvPr/>
              </p:nvPicPr>
              <p:blipFill>
                <a:blip r:embed="rId167"/>
                <a:stretch>
                  <a:fillRect/>
                </a:stretch>
              </p:blipFill>
              <p:spPr>
                <a:xfrm>
                  <a:off x="8998334" y="5776574"/>
                  <a:ext cx="127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墨迹 142">
                  <a:extLst>
                    <a:ext uri="{FF2B5EF4-FFF2-40B4-BE49-F238E27FC236}">
                      <a16:creationId xmlns:a16="http://schemas.microsoft.com/office/drawing/2014/main" id="{BF428A1A-0736-545C-43DF-2648AB559C2E}"/>
                    </a:ext>
                  </a:extLst>
                </p14:cNvPr>
                <p14:cNvContentPartPr/>
                <p14:nvPr/>
              </p14:nvContentPartPr>
              <p14:xfrm>
                <a:off x="9270854" y="5783054"/>
                <a:ext cx="167760" cy="360"/>
              </p14:xfrm>
            </p:contentPart>
          </mc:Choice>
          <mc:Fallback xmlns="">
            <p:pic>
              <p:nvPicPr>
                <p:cNvPr id="143" name="墨迹 142">
                  <a:extLst>
                    <a:ext uri="{FF2B5EF4-FFF2-40B4-BE49-F238E27FC236}">
                      <a16:creationId xmlns:a16="http://schemas.microsoft.com/office/drawing/2014/main" id="{BF428A1A-0736-545C-43DF-2648AB559C2E}"/>
                    </a:ext>
                  </a:extLst>
                </p:cNvPr>
                <p:cNvPicPr/>
                <p:nvPr/>
              </p:nvPicPr>
              <p:blipFill>
                <a:blip r:embed="rId169"/>
                <a:stretch>
                  <a:fillRect/>
                </a:stretch>
              </p:blipFill>
              <p:spPr>
                <a:xfrm>
                  <a:off x="9264734" y="5776934"/>
                  <a:ext cx="180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墨迹 143">
                  <a:extLst>
                    <a:ext uri="{FF2B5EF4-FFF2-40B4-BE49-F238E27FC236}">
                      <a16:creationId xmlns:a16="http://schemas.microsoft.com/office/drawing/2014/main" id="{BE9D6F13-09D2-8484-DF16-3398F4DAC717}"/>
                    </a:ext>
                  </a:extLst>
                </p14:cNvPr>
                <p14:cNvContentPartPr/>
                <p14:nvPr/>
              </p14:nvContentPartPr>
              <p14:xfrm>
                <a:off x="9567854" y="5788814"/>
                <a:ext cx="91800" cy="6120"/>
              </p14:xfrm>
            </p:contentPart>
          </mc:Choice>
          <mc:Fallback xmlns="">
            <p:pic>
              <p:nvPicPr>
                <p:cNvPr id="144" name="墨迹 143">
                  <a:extLst>
                    <a:ext uri="{FF2B5EF4-FFF2-40B4-BE49-F238E27FC236}">
                      <a16:creationId xmlns:a16="http://schemas.microsoft.com/office/drawing/2014/main" id="{BE9D6F13-09D2-8484-DF16-3398F4DAC717}"/>
                    </a:ext>
                  </a:extLst>
                </p:cNvPr>
                <p:cNvPicPr/>
                <p:nvPr/>
              </p:nvPicPr>
              <p:blipFill>
                <a:blip r:embed="rId171"/>
                <a:stretch>
                  <a:fillRect/>
                </a:stretch>
              </p:blipFill>
              <p:spPr>
                <a:xfrm>
                  <a:off x="9561734" y="5782694"/>
                  <a:ext cx="104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6" name="墨迹 145">
                  <a:extLst>
                    <a:ext uri="{FF2B5EF4-FFF2-40B4-BE49-F238E27FC236}">
                      <a16:creationId xmlns:a16="http://schemas.microsoft.com/office/drawing/2014/main" id="{03B9F4AA-3A26-D1D2-0415-590E7EDD6FE8}"/>
                    </a:ext>
                  </a:extLst>
                </p14:cNvPr>
                <p14:cNvContentPartPr/>
                <p14:nvPr/>
              </p14:nvContentPartPr>
              <p14:xfrm>
                <a:off x="9767294" y="5740214"/>
                <a:ext cx="22320" cy="138960"/>
              </p14:xfrm>
            </p:contentPart>
          </mc:Choice>
          <mc:Fallback xmlns="">
            <p:pic>
              <p:nvPicPr>
                <p:cNvPr id="146" name="墨迹 145">
                  <a:extLst>
                    <a:ext uri="{FF2B5EF4-FFF2-40B4-BE49-F238E27FC236}">
                      <a16:creationId xmlns:a16="http://schemas.microsoft.com/office/drawing/2014/main" id="{03B9F4AA-3A26-D1D2-0415-590E7EDD6FE8}"/>
                    </a:ext>
                  </a:extLst>
                </p:cNvPr>
                <p:cNvPicPr/>
                <p:nvPr/>
              </p:nvPicPr>
              <p:blipFill>
                <a:blip r:embed="rId173"/>
                <a:stretch>
                  <a:fillRect/>
                </a:stretch>
              </p:blipFill>
              <p:spPr>
                <a:xfrm>
                  <a:off x="9761174" y="5734094"/>
                  <a:ext cx="34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墨迹 146">
                  <a:extLst>
                    <a:ext uri="{FF2B5EF4-FFF2-40B4-BE49-F238E27FC236}">
                      <a16:creationId xmlns:a16="http://schemas.microsoft.com/office/drawing/2014/main" id="{3CEC86B8-760B-93EB-25CC-A697E990AAEB}"/>
                    </a:ext>
                  </a:extLst>
                </p14:cNvPr>
                <p14:cNvContentPartPr/>
                <p14:nvPr/>
              </p14:nvContentPartPr>
              <p14:xfrm>
                <a:off x="9773414" y="5716094"/>
                <a:ext cx="286920" cy="151200"/>
              </p14:xfrm>
            </p:contentPart>
          </mc:Choice>
          <mc:Fallback xmlns="">
            <p:pic>
              <p:nvPicPr>
                <p:cNvPr id="147" name="墨迹 146">
                  <a:extLst>
                    <a:ext uri="{FF2B5EF4-FFF2-40B4-BE49-F238E27FC236}">
                      <a16:creationId xmlns:a16="http://schemas.microsoft.com/office/drawing/2014/main" id="{3CEC86B8-760B-93EB-25CC-A697E990AAEB}"/>
                    </a:ext>
                  </a:extLst>
                </p:cNvPr>
                <p:cNvPicPr/>
                <p:nvPr/>
              </p:nvPicPr>
              <p:blipFill>
                <a:blip r:embed="rId175"/>
                <a:stretch>
                  <a:fillRect/>
                </a:stretch>
              </p:blipFill>
              <p:spPr>
                <a:xfrm>
                  <a:off x="9767294" y="5709974"/>
                  <a:ext cx="299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8" name="墨迹 147">
                  <a:extLst>
                    <a:ext uri="{FF2B5EF4-FFF2-40B4-BE49-F238E27FC236}">
                      <a16:creationId xmlns:a16="http://schemas.microsoft.com/office/drawing/2014/main" id="{620C6B6C-7561-6840-4238-310BE50C4BA5}"/>
                    </a:ext>
                  </a:extLst>
                </p14:cNvPr>
                <p14:cNvContentPartPr/>
                <p14:nvPr/>
              </p14:nvContentPartPr>
              <p14:xfrm>
                <a:off x="9804014" y="5904734"/>
                <a:ext cx="181800" cy="17640"/>
              </p14:xfrm>
            </p:contentPart>
          </mc:Choice>
          <mc:Fallback xmlns="">
            <p:pic>
              <p:nvPicPr>
                <p:cNvPr id="148" name="墨迹 147">
                  <a:extLst>
                    <a:ext uri="{FF2B5EF4-FFF2-40B4-BE49-F238E27FC236}">
                      <a16:creationId xmlns:a16="http://schemas.microsoft.com/office/drawing/2014/main" id="{620C6B6C-7561-6840-4238-310BE50C4BA5}"/>
                    </a:ext>
                  </a:extLst>
                </p:cNvPr>
                <p:cNvPicPr/>
                <p:nvPr/>
              </p:nvPicPr>
              <p:blipFill>
                <a:blip r:embed="rId177"/>
                <a:stretch>
                  <a:fillRect/>
                </a:stretch>
              </p:blipFill>
              <p:spPr>
                <a:xfrm>
                  <a:off x="9797894" y="5898614"/>
                  <a:ext cx="194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9" name="墨迹 148">
                  <a:extLst>
                    <a:ext uri="{FF2B5EF4-FFF2-40B4-BE49-F238E27FC236}">
                      <a16:creationId xmlns:a16="http://schemas.microsoft.com/office/drawing/2014/main" id="{4C1754BB-4579-DC50-9381-F3916896DC42}"/>
                    </a:ext>
                  </a:extLst>
                </p14:cNvPr>
                <p14:cNvContentPartPr/>
                <p14:nvPr/>
              </p14:nvContentPartPr>
              <p14:xfrm>
                <a:off x="8817614" y="5928134"/>
                <a:ext cx="17280" cy="150840"/>
              </p14:xfrm>
            </p:contentPart>
          </mc:Choice>
          <mc:Fallback xmlns="">
            <p:pic>
              <p:nvPicPr>
                <p:cNvPr id="149" name="墨迹 148">
                  <a:extLst>
                    <a:ext uri="{FF2B5EF4-FFF2-40B4-BE49-F238E27FC236}">
                      <a16:creationId xmlns:a16="http://schemas.microsoft.com/office/drawing/2014/main" id="{4C1754BB-4579-DC50-9381-F3916896DC42}"/>
                    </a:ext>
                  </a:extLst>
                </p:cNvPr>
                <p:cNvPicPr/>
                <p:nvPr/>
              </p:nvPicPr>
              <p:blipFill>
                <a:blip r:embed="rId179"/>
                <a:stretch>
                  <a:fillRect/>
                </a:stretch>
              </p:blipFill>
              <p:spPr>
                <a:xfrm>
                  <a:off x="8811494" y="5922014"/>
                  <a:ext cx="29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0" name="墨迹 149">
                  <a:extLst>
                    <a:ext uri="{FF2B5EF4-FFF2-40B4-BE49-F238E27FC236}">
                      <a16:creationId xmlns:a16="http://schemas.microsoft.com/office/drawing/2014/main" id="{92988957-FDEB-0291-E472-DA50813CAE2E}"/>
                    </a:ext>
                  </a:extLst>
                </p14:cNvPr>
                <p14:cNvContentPartPr/>
                <p14:nvPr/>
              </p14:nvContentPartPr>
              <p14:xfrm>
                <a:off x="8786294" y="6037214"/>
                <a:ext cx="63000" cy="73080"/>
              </p14:xfrm>
            </p:contentPart>
          </mc:Choice>
          <mc:Fallback xmlns="">
            <p:pic>
              <p:nvPicPr>
                <p:cNvPr id="150" name="墨迹 149">
                  <a:extLst>
                    <a:ext uri="{FF2B5EF4-FFF2-40B4-BE49-F238E27FC236}">
                      <a16:creationId xmlns:a16="http://schemas.microsoft.com/office/drawing/2014/main" id="{92988957-FDEB-0291-E472-DA50813CAE2E}"/>
                    </a:ext>
                  </a:extLst>
                </p:cNvPr>
                <p:cNvPicPr/>
                <p:nvPr/>
              </p:nvPicPr>
              <p:blipFill>
                <a:blip r:embed="rId181"/>
                <a:stretch>
                  <a:fillRect/>
                </a:stretch>
              </p:blipFill>
              <p:spPr>
                <a:xfrm>
                  <a:off x="8780174" y="6031094"/>
                  <a:ext cx="752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墨迹 151">
                  <a:extLst>
                    <a:ext uri="{FF2B5EF4-FFF2-40B4-BE49-F238E27FC236}">
                      <a16:creationId xmlns:a16="http://schemas.microsoft.com/office/drawing/2014/main" id="{1098160C-DC77-C29F-8356-4BBAF21BC4E5}"/>
                    </a:ext>
                  </a:extLst>
                </p14:cNvPr>
                <p14:cNvContentPartPr/>
                <p14:nvPr/>
              </p14:nvContentPartPr>
              <p14:xfrm>
                <a:off x="8640494" y="6134054"/>
                <a:ext cx="19080" cy="174240"/>
              </p14:xfrm>
            </p:contentPart>
          </mc:Choice>
          <mc:Fallback xmlns="">
            <p:pic>
              <p:nvPicPr>
                <p:cNvPr id="152" name="墨迹 151">
                  <a:extLst>
                    <a:ext uri="{FF2B5EF4-FFF2-40B4-BE49-F238E27FC236}">
                      <a16:creationId xmlns:a16="http://schemas.microsoft.com/office/drawing/2014/main" id="{1098160C-DC77-C29F-8356-4BBAF21BC4E5}"/>
                    </a:ext>
                  </a:extLst>
                </p:cNvPr>
                <p:cNvPicPr/>
                <p:nvPr/>
              </p:nvPicPr>
              <p:blipFill>
                <a:blip r:embed="rId183"/>
                <a:stretch>
                  <a:fillRect/>
                </a:stretch>
              </p:blipFill>
              <p:spPr>
                <a:xfrm>
                  <a:off x="8634374" y="6127934"/>
                  <a:ext cx="31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3" name="墨迹 152">
                  <a:extLst>
                    <a:ext uri="{FF2B5EF4-FFF2-40B4-BE49-F238E27FC236}">
                      <a16:creationId xmlns:a16="http://schemas.microsoft.com/office/drawing/2014/main" id="{FB3A5559-EA5F-E74F-7E40-6A779ACE86CF}"/>
                    </a:ext>
                  </a:extLst>
                </p14:cNvPr>
                <p14:cNvContentPartPr/>
                <p14:nvPr/>
              </p14:nvContentPartPr>
              <p14:xfrm>
                <a:off x="8671454" y="6072854"/>
                <a:ext cx="316080" cy="169920"/>
              </p14:xfrm>
            </p:contentPart>
          </mc:Choice>
          <mc:Fallback xmlns="">
            <p:pic>
              <p:nvPicPr>
                <p:cNvPr id="153" name="墨迹 152">
                  <a:extLst>
                    <a:ext uri="{FF2B5EF4-FFF2-40B4-BE49-F238E27FC236}">
                      <a16:creationId xmlns:a16="http://schemas.microsoft.com/office/drawing/2014/main" id="{FB3A5559-EA5F-E74F-7E40-6A779ACE86CF}"/>
                    </a:ext>
                  </a:extLst>
                </p:cNvPr>
                <p:cNvPicPr/>
                <p:nvPr/>
              </p:nvPicPr>
              <p:blipFill>
                <a:blip r:embed="rId185"/>
                <a:stretch>
                  <a:fillRect/>
                </a:stretch>
              </p:blipFill>
              <p:spPr>
                <a:xfrm>
                  <a:off x="8665334" y="6066734"/>
                  <a:ext cx="3283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墨迹 153">
                  <a:extLst>
                    <a:ext uri="{FF2B5EF4-FFF2-40B4-BE49-F238E27FC236}">
                      <a16:creationId xmlns:a16="http://schemas.microsoft.com/office/drawing/2014/main" id="{33B01E35-0DC8-64B0-44DD-67B01AD69EE0}"/>
                    </a:ext>
                  </a:extLst>
                </p14:cNvPr>
                <p14:cNvContentPartPr/>
                <p14:nvPr/>
              </p14:nvContentPartPr>
              <p14:xfrm>
                <a:off x="8635094" y="6243134"/>
                <a:ext cx="333360" cy="26280"/>
              </p14:xfrm>
            </p:contentPart>
          </mc:Choice>
          <mc:Fallback xmlns="">
            <p:pic>
              <p:nvPicPr>
                <p:cNvPr id="154" name="墨迹 153">
                  <a:extLst>
                    <a:ext uri="{FF2B5EF4-FFF2-40B4-BE49-F238E27FC236}">
                      <a16:creationId xmlns:a16="http://schemas.microsoft.com/office/drawing/2014/main" id="{33B01E35-0DC8-64B0-44DD-67B01AD69EE0}"/>
                    </a:ext>
                  </a:extLst>
                </p:cNvPr>
                <p:cNvPicPr/>
                <p:nvPr/>
              </p:nvPicPr>
              <p:blipFill>
                <a:blip r:embed="rId187"/>
                <a:stretch>
                  <a:fillRect/>
                </a:stretch>
              </p:blipFill>
              <p:spPr>
                <a:xfrm>
                  <a:off x="8628974" y="6237014"/>
                  <a:ext cx="345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6" name="墨迹 155">
                  <a:extLst>
                    <a:ext uri="{FF2B5EF4-FFF2-40B4-BE49-F238E27FC236}">
                      <a16:creationId xmlns:a16="http://schemas.microsoft.com/office/drawing/2014/main" id="{C7D67595-662B-017E-14BC-F75CC9E19261}"/>
                    </a:ext>
                  </a:extLst>
                </p14:cNvPr>
                <p14:cNvContentPartPr/>
                <p14:nvPr/>
              </p14:nvContentPartPr>
              <p14:xfrm>
                <a:off x="8834894" y="6297494"/>
                <a:ext cx="325440" cy="158760"/>
              </p14:xfrm>
            </p:contentPart>
          </mc:Choice>
          <mc:Fallback xmlns="">
            <p:pic>
              <p:nvPicPr>
                <p:cNvPr id="156" name="墨迹 155">
                  <a:extLst>
                    <a:ext uri="{FF2B5EF4-FFF2-40B4-BE49-F238E27FC236}">
                      <a16:creationId xmlns:a16="http://schemas.microsoft.com/office/drawing/2014/main" id="{C7D67595-662B-017E-14BC-F75CC9E19261}"/>
                    </a:ext>
                  </a:extLst>
                </p:cNvPr>
                <p:cNvPicPr/>
                <p:nvPr/>
              </p:nvPicPr>
              <p:blipFill>
                <a:blip r:embed="rId189"/>
                <a:stretch>
                  <a:fillRect/>
                </a:stretch>
              </p:blipFill>
              <p:spPr>
                <a:xfrm>
                  <a:off x="8828774" y="6291374"/>
                  <a:ext cx="3376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7" name="墨迹 156">
                  <a:extLst>
                    <a:ext uri="{FF2B5EF4-FFF2-40B4-BE49-F238E27FC236}">
                      <a16:creationId xmlns:a16="http://schemas.microsoft.com/office/drawing/2014/main" id="{1AE22EF7-3020-8E58-555D-D4527857DDF1}"/>
                    </a:ext>
                  </a:extLst>
                </p14:cNvPr>
                <p14:cNvContentPartPr/>
                <p14:nvPr/>
              </p14:nvContentPartPr>
              <p14:xfrm>
                <a:off x="9143774" y="6388574"/>
                <a:ext cx="128160" cy="110520"/>
              </p14:xfrm>
            </p:contentPart>
          </mc:Choice>
          <mc:Fallback xmlns="">
            <p:pic>
              <p:nvPicPr>
                <p:cNvPr id="157" name="墨迹 156">
                  <a:extLst>
                    <a:ext uri="{FF2B5EF4-FFF2-40B4-BE49-F238E27FC236}">
                      <a16:creationId xmlns:a16="http://schemas.microsoft.com/office/drawing/2014/main" id="{1AE22EF7-3020-8E58-555D-D4527857DDF1}"/>
                    </a:ext>
                  </a:extLst>
                </p:cNvPr>
                <p:cNvPicPr/>
                <p:nvPr/>
              </p:nvPicPr>
              <p:blipFill>
                <a:blip r:embed="rId191"/>
                <a:stretch>
                  <a:fillRect/>
                </a:stretch>
              </p:blipFill>
              <p:spPr>
                <a:xfrm>
                  <a:off x="9137654" y="6382454"/>
                  <a:ext cx="140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墨迹 157">
                  <a:extLst>
                    <a:ext uri="{FF2B5EF4-FFF2-40B4-BE49-F238E27FC236}">
                      <a16:creationId xmlns:a16="http://schemas.microsoft.com/office/drawing/2014/main" id="{B9DA8E73-2793-67EA-B66C-317651D68802}"/>
                    </a:ext>
                  </a:extLst>
                </p14:cNvPr>
                <p14:cNvContentPartPr/>
                <p14:nvPr/>
              </p14:nvContentPartPr>
              <p14:xfrm>
                <a:off x="9307214" y="6376334"/>
                <a:ext cx="7560" cy="117360"/>
              </p14:xfrm>
            </p:contentPart>
          </mc:Choice>
          <mc:Fallback xmlns="">
            <p:pic>
              <p:nvPicPr>
                <p:cNvPr id="158" name="墨迹 157">
                  <a:extLst>
                    <a:ext uri="{FF2B5EF4-FFF2-40B4-BE49-F238E27FC236}">
                      <a16:creationId xmlns:a16="http://schemas.microsoft.com/office/drawing/2014/main" id="{B9DA8E73-2793-67EA-B66C-317651D68802}"/>
                    </a:ext>
                  </a:extLst>
                </p:cNvPr>
                <p:cNvPicPr/>
                <p:nvPr/>
              </p:nvPicPr>
              <p:blipFill>
                <a:blip r:embed="rId193"/>
                <a:stretch>
                  <a:fillRect/>
                </a:stretch>
              </p:blipFill>
              <p:spPr>
                <a:xfrm>
                  <a:off x="9301094" y="6370214"/>
                  <a:ext cx="19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墨迹 158">
                  <a:extLst>
                    <a:ext uri="{FF2B5EF4-FFF2-40B4-BE49-F238E27FC236}">
                      <a16:creationId xmlns:a16="http://schemas.microsoft.com/office/drawing/2014/main" id="{1153E379-EB87-0951-008F-ED5B2320B41D}"/>
                    </a:ext>
                  </a:extLst>
                </p14:cNvPr>
                <p14:cNvContentPartPr/>
                <p14:nvPr/>
              </p14:nvContentPartPr>
              <p14:xfrm>
                <a:off x="9343574" y="6364454"/>
                <a:ext cx="159480" cy="138960"/>
              </p14:xfrm>
            </p:contentPart>
          </mc:Choice>
          <mc:Fallback xmlns="">
            <p:pic>
              <p:nvPicPr>
                <p:cNvPr id="159" name="墨迹 158">
                  <a:extLst>
                    <a:ext uri="{FF2B5EF4-FFF2-40B4-BE49-F238E27FC236}">
                      <a16:creationId xmlns:a16="http://schemas.microsoft.com/office/drawing/2014/main" id="{1153E379-EB87-0951-008F-ED5B2320B41D}"/>
                    </a:ext>
                  </a:extLst>
                </p:cNvPr>
                <p:cNvPicPr/>
                <p:nvPr/>
              </p:nvPicPr>
              <p:blipFill>
                <a:blip r:embed="rId195"/>
                <a:stretch>
                  <a:fillRect/>
                </a:stretch>
              </p:blipFill>
              <p:spPr>
                <a:xfrm>
                  <a:off x="9337454" y="6358334"/>
                  <a:ext cx="171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墨迹 159">
                  <a:extLst>
                    <a:ext uri="{FF2B5EF4-FFF2-40B4-BE49-F238E27FC236}">
                      <a16:creationId xmlns:a16="http://schemas.microsoft.com/office/drawing/2014/main" id="{055A3D18-B9D9-76E8-84E7-2871BCB94C38}"/>
                    </a:ext>
                  </a:extLst>
                </p14:cNvPr>
                <p14:cNvContentPartPr/>
                <p14:nvPr/>
              </p14:nvContentPartPr>
              <p14:xfrm>
                <a:off x="9384614" y="6521774"/>
                <a:ext cx="83520" cy="14040"/>
              </p14:xfrm>
            </p:contentPart>
          </mc:Choice>
          <mc:Fallback xmlns="">
            <p:pic>
              <p:nvPicPr>
                <p:cNvPr id="160" name="墨迹 159">
                  <a:extLst>
                    <a:ext uri="{FF2B5EF4-FFF2-40B4-BE49-F238E27FC236}">
                      <a16:creationId xmlns:a16="http://schemas.microsoft.com/office/drawing/2014/main" id="{055A3D18-B9D9-76E8-84E7-2871BCB94C38}"/>
                    </a:ext>
                  </a:extLst>
                </p:cNvPr>
                <p:cNvPicPr/>
                <p:nvPr/>
              </p:nvPicPr>
              <p:blipFill>
                <a:blip r:embed="rId197"/>
                <a:stretch>
                  <a:fillRect/>
                </a:stretch>
              </p:blipFill>
              <p:spPr>
                <a:xfrm>
                  <a:off x="9378494" y="6515654"/>
                  <a:ext cx="95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墨迹 160">
                  <a:extLst>
                    <a:ext uri="{FF2B5EF4-FFF2-40B4-BE49-F238E27FC236}">
                      <a16:creationId xmlns:a16="http://schemas.microsoft.com/office/drawing/2014/main" id="{AF7D2357-E001-E5DE-E2B2-DABDDB8468FF}"/>
                    </a:ext>
                  </a:extLst>
                </p14:cNvPr>
                <p14:cNvContentPartPr/>
                <p14:nvPr/>
              </p14:nvContentPartPr>
              <p14:xfrm>
                <a:off x="9488654" y="6298574"/>
                <a:ext cx="468360" cy="169200"/>
              </p14:xfrm>
            </p:contentPart>
          </mc:Choice>
          <mc:Fallback xmlns="">
            <p:pic>
              <p:nvPicPr>
                <p:cNvPr id="161" name="墨迹 160">
                  <a:extLst>
                    <a:ext uri="{FF2B5EF4-FFF2-40B4-BE49-F238E27FC236}">
                      <a16:creationId xmlns:a16="http://schemas.microsoft.com/office/drawing/2014/main" id="{AF7D2357-E001-E5DE-E2B2-DABDDB8468FF}"/>
                    </a:ext>
                  </a:extLst>
                </p:cNvPr>
                <p:cNvPicPr/>
                <p:nvPr/>
              </p:nvPicPr>
              <p:blipFill>
                <a:blip r:embed="rId199"/>
                <a:stretch>
                  <a:fillRect/>
                </a:stretch>
              </p:blipFill>
              <p:spPr>
                <a:xfrm>
                  <a:off x="9482534" y="6292454"/>
                  <a:ext cx="480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墨迹 161">
                  <a:extLst>
                    <a:ext uri="{FF2B5EF4-FFF2-40B4-BE49-F238E27FC236}">
                      <a16:creationId xmlns:a16="http://schemas.microsoft.com/office/drawing/2014/main" id="{70E7F54C-C09D-444B-1ABC-7C0E3D64BB54}"/>
                    </a:ext>
                  </a:extLst>
                </p14:cNvPr>
                <p14:cNvContentPartPr/>
                <p14:nvPr/>
              </p14:nvContentPartPr>
              <p14:xfrm>
                <a:off x="9955214" y="6315854"/>
                <a:ext cx="107640" cy="27000"/>
              </p14:xfrm>
            </p:contentPart>
          </mc:Choice>
          <mc:Fallback xmlns="">
            <p:pic>
              <p:nvPicPr>
                <p:cNvPr id="162" name="墨迹 161">
                  <a:extLst>
                    <a:ext uri="{FF2B5EF4-FFF2-40B4-BE49-F238E27FC236}">
                      <a16:creationId xmlns:a16="http://schemas.microsoft.com/office/drawing/2014/main" id="{70E7F54C-C09D-444B-1ABC-7C0E3D64BB54}"/>
                    </a:ext>
                  </a:extLst>
                </p:cNvPr>
                <p:cNvPicPr/>
                <p:nvPr/>
              </p:nvPicPr>
              <p:blipFill>
                <a:blip r:embed="rId201"/>
                <a:stretch>
                  <a:fillRect/>
                </a:stretch>
              </p:blipFill>
              <p:spPr>
                <a:xfrm>
                  <a:off x="9949094" y="6309734"/>
                  <a:ext cx="119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4" name="墨迹 163">
                  <a:extLst>
                    <a:ext uri="{FF2B5EF4-FFF2-40B4-BE49-F238E27FC236}">
                      <a16:creationId xmlns:a16="http://schemas.microsoft.com/office/drawing/2014/main" id="{1BFE8C1F-0E07-A4C5-76F9-93C3577E0401}"/>
                    </a:ext>
                  </a:extLst>
                </p14:cNvPr>
                <p14:cNvContentPartPr/>
                <p14:nvPr/>
              </p14:nvContentPartPr>
              <p14:xfrm>
                <a:off x="9035054" y="6164294"/>
                <a:ext cx="104400" cy="8280"/>
              </p14:xfrm>
            </p:contentPart>
          </mc:Choice>
          <mc:Fallback xmlns="">
            <p:pic>
              <p:nvPicPr>
                <p:cNvPr id="164" name="墨迹 163">
                  <a:extLst>
                    <a:ext uri="{FF2B5EF4-FFF2-40B4-BE49-F238E27FC236}">
                      <a16:creationId xmlns:a16="http://schemas.microsoft.com/office/drawing/2014/main" id="{1BFE8C1F-0E07-A4C5-76F9-93C3577E0401}"/>
                    </a:ext>
                  </a:extLst>
                </p:cNvPr>
                <p:cNvPicPr/>
                <p:nvPr/>
              </p:nvPicPr>
              <p:blipFill>
                <a:blip r:embed="rId203"/>
                <a:stretch>
                  <a:fillRect/>
                </a:stretch>
              </p:blipFill>
              <p:spPr>
                <a:xfrm>
                  <a:off x="9028934" y="6158174"/>
                  <a:ext cx="116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5" name="墨迹 164">
                  <a:extLst>
                    <a:ext uri="{FF2B5EF4-FFF2-40B4-BE49-F238E27FC236}">
                      <a16:creationId xmlns:a16="http://schemas.microsoft.com/office/drawing/2014/main" id="{D166DFEC-88BC-81C8-EAB7-B553A878AC20}"/>
                    </a:ext>
                  </a:extLst>
                </p14:cNvPr>
                <p14:cNvContentPartPr/>
                <p14:nvPr/>
              </p14:nvContentPartPr>
              <p14:xfrm>
                <a:off x="9325574" y="6188414"/>
                <a:ext cx="225360" cy="6480"/>
              </p14:xfrm>
            </p:contentPart>
          </mc:Choice>
          <mc:Fallback xmlns="">
            <p:pic>
              <p:nvPicPr>
                <p:cNvPr id="165" name="墨迹 164">
                  <a:extLst>
                    <a:ext uri="{FF2B5EF4-FFF2-40B4-BE49-F238E27FC236}">
                      <a16:creationId xmlns:a16="http://schemas.microsoft.com/office/drawing/2014/main" id="{D166DFEC-88BC-81C8-EAB7-B553A878AC20}"/>
                    </a:ext>
                  </a:extLst>
                </p:cNvPr>
                <p:cNvPicPr/>
                <p:nvPr/>
              </p:nvPicPr>
              <p:blipFill>
                <a:blip r:embed="rId205"/>
                <a:stretch>
                  <a:fillRect/>
                </a:stretch>
              </p:blipFill>
              <p:spPr>
                <a:xfrm>
                  <a:off x="9319454" y="6182294"/>
                  <a:ext cx="2376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6" name="墨迹 165">
                  <a:extLst>
                    <a:ext uri="{FF2B5EF4-FFF2-40B4-BE49-F238E27FC236}">
                      <a16:creationId xmlns:a16="http://schemas.microsoft.com/office/drawing/2014/main" id="{1DE5F9BC-D17E-8DCD-2426-7C6CADA5E432}"/>
                    </a:ext>
                  </a:extLst>
                </p14:cNvPr>
                <p14:cNvContentPartPr/>
                <p14:nvPr/>
              </p14:nvContentPartPr>
              <p14:xfrm>
                <a:off x="9670814" y="6166814"/>
                <a:ext cx="79920" cy="4320"/>
              </p14:xfrm>
            </p:contentPart>
          </mc:Choice>
          <mc:Fallback xmlns="">
            <p:pic>
              <p:nvPicPr>
                <p:cNvPr id="166" name="墨迹 165">
                  <a:extLst>
                    <a:ext uri="{FF2B5EF4-FFF2-40B4-BE49-F238E27FC236}">
                      <a16:creationId xmlns:a16="http://schemas.microsoft.com/office/drawing/2014/main" id="{1DE5F9BC-D17E-8DCD-2426-7C6CADA5E432}"/>
                    </a:ext>
                  </a:extLst>
                </p:cNvPr>
                <p:cNvPicPr/>
                <p:nvPr/>
              </p:nvPicPr>
              <p:blipFill>
                <a:blip r:embed="rId207"/>
                <a:stretch>
                  <a:fillRect/>
                </a:stretch>
              </p:blipFill>
              <p:spPr>
                <a:xfrm>
                  <a:off x="9664694" y="6160694"/>
                  <a:ext cx="921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7" name="墨迹 166">
                  <a:extLst>
                    <a:ext uri="{FF2B5EF4-FFF2-40B4-BE49-F238E27FC236}">
                      <a16:creationId xmlns:a16="http://schemas.microsoft.com/office/drawing/2014/main" id="{2E2E84B5-3E7D-4B8E-C29C-3B428183C0D4}"/>
                    </a:ext>
                  </a:extLst>
                </p14:cNvPr>
                <p14:cNvContentPartPr/>
                <p14:nvPr/>
              </p14:nvContentPartPr>
              <p14:xfrm>
                <a:off x="9809774" y="6127934"/>
                <a:ext cx="360" cy="126720"/>
              </p14:xfrm>
            </p:contentPart>
          </mc:Choice>
          <mc:Fallback xmlns="">
            <p:pic>
              <p:nvPicPr>
                <p:cNvPr id="167" name="墨迹 166">
                  <a:extLst>
                    <a:ext uri="{FF2B5EF4-FFF2-40B4-BE49-F238E27FC236}">
                      <a16:creationId xmlns:a16="http://schemas.microsoft.com/office/drawing/2014/main" id="{2E2E84B5-3E7D-4B8E-C29C-3B428183C0D4}"/>
                    </a:ext>
                  </a:extLst>
                </p:cNvPr>
                <p:cNvPicPr/>
                <p:nvPr/>
              </p:nvPicPr>
              <p:blipFill>
                <a:blip r:embed="rId209"/>
                <a:stretch>
                  <a:fillRect/>
                </a:stretch>
              </p:blipFill>
              <p:spPr>
                <a:xfrm>
                  <a:off x="9803654" y="6121814"/>
                  <a:ext cx="12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8" name="墨迹 167">
                  <a:extLst>
                    <a:ext uri="{FF2B5EF4-FFF2-40B4-BE49-F238E27FC236}">
                      <a16:creationId xmlns:a16="http://schemas.microsoft.com/office/drawing/2014/main" id="{91752686-2790-5A61-CCB3-EDFB20E1B259}"/>
                    </a:ext>
                  </a:extLst>
                </p14:cNvPr>
                <p14:cNvContentPartPr/>
                <p14:nvPr/>
              </p14:nvContentPartPr>
              <p14:xfrm>
                <a:off x="9815894" y="6109574"/>
                <a:ext cx="340560" cy="136800"/>
              </p14:xfrm>
            </p:contentPart>
          </mc:Choice>
          <mc:Fallback xmlns="">
            <p:pic>
              <p:nvPicPr>
                <p:cNvPr id="168" name="墨迹 167">
                  <a:extLst>
                    <a:ext uri="{FF2B5EF4-FFF2-40B4-BE49-F238E27FC236}">
                      <a16:creationId xmlns:a16="http://schemas.microsoft.com/office/drawing/2014/main" id="{91752686-2790-5A61-CCB3-EDFB20E1B259}"/>
                    </a:ext>
                  </a:extLst>
                </p:cNvPr>
                <p:cNvPicPr/>
                <p:nvPr/>
              </p:nvPicPr>
              <p:blipFill>
                <a:blip r:embed="rId211"/>
                <a:stretch>
                  <a:fillRect/>
                </a:stretch>
              </p:blipFill>
              <p:spPr>
                <a:xfrm>
                  <a:off x="9809774" y="6103454"/>
                  <a:ext cx="352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墨迹 168">
                  <a:extLst>
                    <a:ext uri="{FF2B5EF4-FFF2-40B4-BE49-F238E27FC236}">
                      <a16:creationId xmlns:a16="http://schemas.microsoft.com/office/drawing/2014/main" id="{3A02B2A6-8FD2-531F-BCF9-BF12E84DFDF2}"/>
                    </a:ext>
                  </a:extLst>
                </p14:cNvPr>
                <p14:cNvContentPartPr/>
                <p14:nvPr/>
              </p14:nvContentPartPr>
              <p14:xfrm>
                <a:off x="9779534" y="6264734"/>
                <a:ext cx="340560" cy="15120"/>
              </p14:xfrm>
            </p:contentPart>
          </mc:Choice>
          <mc:Fallback xmlns="">
            <p:pic>
              <p:nvPicPr>
                <p:cNvPr id="169" name="墨迹 168">
                  <a:extLst>
                    <a:ext uri="{FF2B5EF4-FFF2-40B4-BE49-F238E27FC236}">
                      <a16:creationId xmlns:a16="http://schemas.microsoft.com/office/drawing/2014/main" id="{3A02B2A6-8FD2-531F-BCF9-BF12E84DFDF2}"/>
                    </a:ext>
                  </a:extLst>
                </p:cNvPr>
                <p:cNvPicPr/>
                <p:nvPr/>
              </p:nvPicPr>
              <p:blipFill>
                <a:blip r:embed="rId213"/>
                <a:stretch>
                  <a:fillRect/>
                </a:stretch>
              </p:blipFill>
              <p:spPr>
                <a:xfrm>
                  <a:off x="9773414" y="6258614"/>
                  <a:ext cx="352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0" name="墨迹 169">
                  <a:extLst>
                    <a:ext uri="{FF2B5EF4-FFF2-40B4-BE49-F238E27FC236}">
                      <a16:creationId xmlns:a16="http://schemas.microsoft.com/office/drawing/2014/main" id="{B601F567-BF4A-01F0-174D-ED399B04A8A7}"/>
                    </a:ext>
                  </a:extLst>
                </p14:cNvPr>
                <p14:cNvContentPartPr/>
                <p14:nvPr/>
              </p14:nvContentPartPr>
              <p14:xfrm>
                <a:off x="9937214" y="5958374"/>
                <a:ext cx="360" cy="146520"/>
              </p14:xfrm>
            </p:contentPart>
          </mc:Choice>
          <mc:Fallback xmlns="">
            <p:pic>
              <p:nvPicPr>
                <p:cNvPr id="170" name="墨迹 169">
                  <a:extLst>
                    <a:ext uri="{FF2B5EF4-FFF2-40B4-BE49-F238E27FC236}">
                      <a16:creationId xmlns:a16="http://schemas.microsoft.com/office/drawing/2014/main" id="{B601F567-BF4A-01F0-174D-ED399B04A8A7}"/>
                    </a:ext>
                  </a:extLst>
                </p:cNvPr>
                <p:cNvPicPr/>
                <p:nvPr/>
              </p:nvPicPr>
              <p:blipFill>
                <a:blip r:embed="rId215"/>
                <a:stretch>
                  <a:fillRect/>
                </a:stretch>
              </p:blipFill>
              <p:spPr>
                <a:xfrm>
                  <a:off x="9931094" y="5952254"/>
                  <a:ext cx="12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1" name="墨迹 170">
                  <a:extLst>
                    <a:ext uri="{FF2B5EF4-FFF2-40B4-BE49-F238E27FC236}">
                      <a16:creationId xmlns:a16="http://schemas.microsoft.com/office/drawing/2014/main" id="{068FA055-D1DC-6320-9673-DEF551249F9F}"/>
                    </a:ext>
                  </a:extLst>
                </p14:cNvPr>
                <p14:cNvContentPartPr/>
                <p14:nvPr/>
              </p14:nvContentPartPr>
              <p14:xfrm>
                <a:off x="9879974" y="6000854"/>
                <a:ext cx="45360" cy="37800"/>
              </p14:xfrm>
            </p:contentPart>
          </mc:Choice>
          <mc:Fallback xmlns="">
            <p:pic>
              <p:nvPicPr>
                <p:cNvPr id="171" name="墨迹 170">
                  <a:extLst>
                    <a:ext uri="{FF2B5EF4-FFF2-40B4-BE49-F238E27FC236}">
                      <a16:creationId xmlns:a16="http://schemas.microsoft.com/office/drawing/2014/main" id="{068FA055-D1DC-6320-9673-DEF551249F9F}"/>
                    </a:ext>
                  </a:extLst>
                </p:cNvPr>
                <p:cNvPicPr/>
                <p:nvPr/>
              </p:nvPicPr>
              <p:blipFill>
                <a:blip r:embed="rId217"/>
                <a:stretch>
                  <a:fillRect/>
                </a:stretch>
              </p:blipFill>
              <p:spPr>
                <a:xfrm>
                  <a:off x="9873854" y="5994734"/>
                  <a:ext cx="57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2" name="墨迹 171">
                  <a:extLst>
                    <a:ext uri="{FF2B5EF4-FFF2-40B4-BE49-F238E27FC236}">
                      <a16:creationId xmlns:a16="http://schemas.microsoft.com/office/drawing/2014/main" id="{C0F34F62-7BEF-257C-65BB-B9071BCE011C}"/>
                    </a:ext>
                  </a:extLst>
                </p14:cNvPr>
                <p14:cNvContentPartPr/>
                <p14:nvPr/>
              </p14:nvContentPartPr>
              <p14:xfrm>
                <a:off x="9924974" y="5988614"/>
                <a:ext cx="29520" cy="12240"/>
              </p14:xfrm>
            </p:contentPart>
          </mc:Choice>
          <mc:Fallback xmlns="">
            <p:pic>
              <p:nvPicPr>
                <p:cNvPr id="172" name="墨迹 171">
                  <a:extLst>
                    <a:ext uri="{FF2B5EF4-FFF2-40B4-BE49-F238E27FC236}">
                      <a16:creationId xmlns:a16="http://schemas.microsoft.com/office/drawing/2014/main" id="{C0F34F62-7BEF-257C-65BB-B9071BCE011C}"/>
                    </a:ext>
                  </a:extLst>
                </p:cNvPr>
                <p:cNvPicPr/>
                <p:nvPr/>
              </p:nvPicPr>
              <p:blipFill>
                <a:blip r:embed="rId219"/>
                <a:stretch>
                  <a:fillRect/>
                </a:stretch>
              </p:blipFill>
              <p:spPr>
                <a:xfrm>
                  <a:off x="9918854" y="5982494"/>
                  <a:ext cx="41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4" name="墨迹 173">
                  <a:extLst>
                    <a:ext uri="{FF2B5EF4-FFF2-40B4-BE49-F238E27FC236}">
                      <a16:creationId xmlns:a16="http://schemas.microsoft.com/office/drawing/2014/main" id="{FC338960-E34D-6834-79FA-5DBC50675702}"/>
                    </a:ext>
                  </a:extLst>
                </p14:cNvPr>
                <p14:cNvContentPartPr/>
                <p14:nvPr/>
              </p14:nvContentPartPr>
              <p14:xfrm>
                <a:off x="9949094" y="6000854"/>
                <a:ext cx="47520" cy="26640"/>
              </p14:xfrm>
            </p:contentPart>
          </mc:Choice>
          <mc:Fallback xmlns="">
            <p:pic>
              <p:nvPicPr>
                <p:cNvPr id="174" name="墨迹 173">
                  <a:extLst>
                    <a:ext uri="{FF2B5EF4-FFF2-40B4-BE49-F238E27FC236}">
                      <a16:creationId xmlns:a16="http://schemas.microsoft.com/office/drawing/2014/main" id="{FC338960-E34D-6834-79FA-5DBC50675702}"/>
                    </a:ext>
                  </a:extLst>
                </p:cNvPr>
                <p:cNvPicPr/>
                <p:nvPr/>
              </p:nvPicPr>
              <p:blipFill>
                <a:blip r:embed="rId221"/>
                <a:stretch>
                  <a:fillRect/>
                </a:stretch>
              </p:blipFill>
              <p:spPr>
                <a:xfrm>
                  <a:off x="9942974" y="5994734"/>
                  <a:ext cx="59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6" name="墨迹 175">
                  <a:extLst>
                    <a:ext uri="{FF2B5EF4-FFF2-40B4-BE49-F238E27FC236}">
                      <a16:creationId xmlns:a16="http://schemas.microsoft.com/office/drawing/2014/main" id="{638D3C63-E3F6-45D1-00EC-B7B80796DF4F}"/>
                    </a:ext>
                  </a:extLst>
                </p14:cNvPr>
                <p14:cNvContentPartPr/>
                <p14:nvPr/>
              </p14:nvContentPartPr>
              <p14:xfrm>
                <a:off x="9918854" y="5522414"/>
                <a:ext cx="360" cy="146520"/>
              </p14:xfrm>
            </p:contentPart>
          </mc:Choice>
          <mc:Fallback xmlns="">
            <p:pic>
              <p:nvPicPr>
                <p:cNvPr id="176" name="墨迹 175">
                  <a:extLst>
                    <a:ext uri="{FF2B5EF4-FFF2-40B4-BE49-F238E27FC236}">
                      <a16:creationId xmlns:a16="http://schemas.microsoft.com/office/drawing/2014/main" id="{638D3C63-E3F6-45D1-00EC-B7B80796DF4F}"/>
                    </a:ext>
                  </a:extLst>
                </p:cNvPr>
                <p:cNvPicPr/>
                <p:nvPr/>
              </p:nvPicPr>
              <p:blipFill>
                <a:blip r:embed="rId215"/>
                <a:stretch>
                  <a:fillRect/>
                </a:stretch>
              </p:blipFill>
              <p:spPr>
                <a:xfrm>
                  <a:off x="9912734" y="5516294"/>
                  <a:ext cx="12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7" name="墨迹 176">
                  <a:extLst>
                    <a:ext uri="{FF2B5EF4-FFF2-40B4-BE49-F238E27FC236}">
                      <a16:creationId xmlns:a16="http://schemas.microsoft.com/office/drawing/2014/main" id="{31286FF5-EE9B-6F25-AE25-D3BA4758567C}"/>
                    </a:ext>
                  </a:extLst>
                </p14:cNvPr>
                <p14:cNvContentPartPr/>
                <p14:nvPr/>
              </p14:nvContentPartPr>
              <p14:xfrm>
                <a:off x="9859814" y="5504054"/>
                <a:ext cx="53280" cy="47880"/>
              </p14:xfrm>
            </p:contentPart>
          </mc:Choice>
          <mc:Fallback xmlns="">
            <p:pic>
              <p:nvPicPr>
                <p:cNvPr id="177" name="墨迹 176">
                  <a:extLst>
                    <a:ext uri="{FF2B5EF4-FFF2-40B4-BE49-F238E27FC236}">
                      <a16:creationId xmlns:a16="http://schemas.microsoft.com/office/drawing/2014/main" id="{31286FF5-EE9B-6F25-AE25-D3BA4758567C}"/>
                    </a:ext>
                  </a:extLst>
                </p:cNvPr>
                <p:cNvPicPr/>
                <p:nvPr/>
              </p:nvPicPr>
              <p:blipFill>
                <a:blip r:embed="rId224"/>
                <a:stretch>
                  <a:fillRect/>
                </a:stretch>
              </p:blipFill>
              <p:spPr>
                <a:xfrm>
                  <a:off x="9853694" y="5497934"/>
                  <a:ext cx="65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8" name="墨迹 177">
                  <a:extLst>
                    <a:ext uri="{FF2B5EF4-FFF2-40B4-BE49-F238E27FC236}">
                      <a16:creationId xmlns:a16="http://schemas.microsoft.com/office/drawing/2014/main" id="{5DFBA9A0-7B62-794A-6EC0-D9A6E34FD1E4}"/>
                    </a:ext>
                  </a:extLst>
                </p14:cNvPr>
                <p14:cNvContentPartPr/>
                <p14:nvPr/>
              </p14:nvContentPartPr>
              <p14:xfrm>
                <a:off x="9900854" y="5528534"/>
                <a:ext cx="64080" cy="29880"/>
              </p14:xfrm>
            </p:contentPart>
          </mc:Choice>
          <mc:Fallback xmlns="">
            <p:pic>
              <p:nvPicPr>
                <p:cNvPr id="178" name="墨迹 177">
                  <a:extLst>
                    <a:ext uri="{FF2B5EF4-FFF2-40B4-BE49-F238E27FC236}">
                      <a16:creationId xmlns:a16="http://schemas.microsoft.com/office/drawing/2014/main" id="{5DFBA9A0-7B62-794A-6EC0-D9A6E34FD1E4}"/>
                    </a:ext>
                  </a:extLst>
                </p:cNvPr>
                <p:cNvPicPr/>
                <p:nvPr/>
              </p:nvPicPr>
              <p:blipFill>
                <a:blip r:embed="rId226"/>
                <a:stretch>
                  <a:fillRect/>
                </a:stretch>
              </p:blipFill>
              <p:spPr>
                <a:xfrm>
                  <a:off x="9894734" y="5522414"/>
                  <a:ext cx="76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5" name="墨迹 204">
                  <a:extLst>
                    <a:ext uri="{FF2B5EF4-FFF2-40B4-BE49-F238E27FC236}">
                      <a16:creationId xmlns:a16="http://schemas.microsoft.com/office/drawing/2014/main" id="{B627C6FD-F7EA-C9EE-D9C2-4FD7A7FB22FE}"/>
                    </a:ext>
                  </a:extLst>
                </p14:cNvPr>
                <p14:cNvContentPartPr/>
                <p14:nvPr/>
              </p14:nvContentPartPr>
              <p14:xfrm>
                <a:off x="8263934" y="4632134"/>
                <a:ext cx="3710160" cy="2199600"/>
              </p14:xfrm>
            </p:contentPart>
          </mc:Choice>
          <mc:Fallback xmlns="">
            <p:pic>
              <p:nvPicPr>
                <p:cNvPr id="205" name="墨迹 204">
                  <a:extLst>
                    <a:ext uri="{FF2B5EF4-FFF2-40B4-BE49-F238E27FC236}">
                      <a16:creationId xmlns:a16="http://schemas.microsoft.com/office/drawing/2014/main" id="{B627C6FD-F7EA-C9EE-D9C2-4FD7A7FB22FE}"/>
                    </a:ext>
                  </a:extLst>
                </p:cNvPr>
                <p:cNvPicPr/>
                <p:nvPr/>
              </p:nvPicPr>
              <p:blipFill>
                <a:blip r:embed="rId228"/>
                <a:stretch>
                  <a:fillRect/>
                </a:stretch>
              </p:blipFill>
              <p:spPr>
                <a:xfrm>
                  <a:off x="8257814" y="4626014"/>
                  <a:ext cx="3722400" cy="2211840"/>
                </a:xfrm>
                <a:prstGeom prst="rect">
                  <a:avLst/>
                </a:prstGeom>
              </p:spPr>
            </p:pic>
          </mc:Fallback>
        </mc:AlternateContent>
      </p:grpSp>
      <p:grpSp>
        <p:nvGrpSpPr>
          <p:cNvPr id="218" name="组合 217">
            <a:extLst>
              <a:ext uri="{FF2B5EF4-FFF2-40B4-BE49-F238E27FC236}">
                <a16:creationId xmlns:a16="http://schemas.microsoft.com/office/drawing/2014/main" id="{7A3D6A8A-6979-0C0E-09F8-B5D6CDEF10D9}"/>
              </a:ext>
            </a:extLst>
          </p:cNvPr>
          <p:cNvGrpSpPr/>
          <p:nvPr/>
        </p:nvGrpSpPr>
        <p:grpSpPr>
          <a:xfrm>
            <a:off x="5297534" y="2930774"/>
            <a:ext cx="203760" cy="876240"/>
            <a:chOff x="5297534" y="2930774"/>
            <a:chExt cx="203760" cy="876240"/>
          </a:xfrm>
        </p:grpSpPr>
        <mc:AlternateContent xmlns:mc="http://schemas.openxmlformats.org/markup-compatibility/2006" xmlns:p14="http://schemas.microsoft.com/office/powerpoint/2010/main">
          <mc:Choice Requires="p14">
            <p:contentPart p14:bwMode="auto" r:id="rId229">
              <p14:nvContentPartPr>
                <p14:cNvPr id="216" name="墨迹 215">
                  <a:extLst>
                    <a:ext uri="{FF2B5EF4-FFF2-40B4-BE49-F238E27FC236}">
                      <a16:creationId xmlns:a16="http://schemas.microsoft.com/office/drawing/2014/main" id="{860C7FFD-68F3-1E53-39F3-712A6087293C}"/>
                    </a:ext>
                  </a:extLst>
                </p14:cNvPr>
                <p14:cNvContentPartPr/>
                <p14:nvPr/>
              </p14:nvContentPartPr>
              <p14:xfrm>
                <a:off x="5297534" y="2930774"/>
                <a:ext cx="159480" cy="816120"/>
              </p14:xfrm>
            </p:contentPart>
          </mc:Choice>
          <mc:Fallback xmlns="">
            <p:pic>
              <p:nvPicPr>
                <p:cNvPr id="216" name="墨迹 215">
                  <a:extLst>
                    <a:ext uri="{FF2B5EF4-FFF2-40B4-BE49-F238E27FC236}">
                      <a16:creationId xmlns:a16="http://schemas.microsoft.com/office/drawing/2014/main" id="{860C7FFD-68F3-1E53-39F3-712A6087293C}"/>
                    </a:ext>
                  </a:extLst>
                </p:cNvPr>
                <p:cNvPicPr/>
                <p:nvPr/>
              </p:nvPicPr>
              <p:blipFill>
                <a:blip r:embed="rId230"/>
                <a:stretch>
                  <a:fillRect/>
                </a:stretch>
              </p:blipFill>
              <p:spPr>
                <a:xfrm>
                  <a:off x="5291414" y="2924654"/>
                  <a:ext cx="17172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17" name="墨迹 216">
                  <a:extLst>
                    <a:ext uri="{FF2B5EF4-FFF2-40B4-BE49-F238E27FC236}">
                      <a16:creationId xmlns:a16="http://schemas.microsoft.com/office/drawing/2014/main" id="{1BC3CDB5-0C22-9142-43C8-94D27B6C091A}"/>
                    </a:ext>
                  </a:extLst>
                </p14:cNvPr>
                <p14:cNvContentPartPr/>
                <p14:nvPr/>
              </p14:nvContentPartPr>
              <p14:xfrm>
                <a:off x="5404094" y="3663374"/>
                <a:ext cx="97200" cy="143640"/>
              </p14:xfrm>
            </p:contentPart>
          </mc:Choice>
          <mc:Fallback xmlns="">
            <p:pic>
              <p:nvPicPr>
                <p:cNvPr id="217" name="墨迹 216">
                  <a:extLst>
                    <a:ext uri="{FF2B5EF4-FFF2-40B4-BE49-F238E27FC236}">
                      <a16:creationId xmlns:a16="http://schemas.microsoft.com/office/drawing/2014/main" id="{1BC3CDB5-0C22-9142-43C8-94D27B6C091A}"/>
                    </a:ext>
                  </a:extLst>
                </p:cNvPr>
                <p:cNvPicPr/>
                <p:nvPr/>
              </p:nvPicPr>
              <p:blipFill>
                <a:blip r:embed="rId232"/>
                <a:stretch>
                  <a:fillRect/>
                </a:stretch>
              </p:blipFill>
              <p:spPr>
                <a:xfrm>
                  <a:off x="5397974" y="3657254"/>
                  <a:ext cx="109440" cy="155880"/>
                </a:xfrm>
                <a:prstGeom prst="rect">
                  <a:avLst/>
                </a:prstGeom>
              </p:spPr>
            </p:pic>
          </mc:Fallback>
        </mc:AlternateContent>
      </p:grpSp>
    </p:spTree>
    <p:extLst>
      <p:ext uri="{BB962C8B-B14F-4D97-AF65-F5344CB8AC3E}">
        <p14:creationId xmlns:p14="http://schemas.microsoft.com/office/powerpoint/2010/main" val="237596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9F02D2-5D4F-F188-B49E-7D8D1C3596C1}"/>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a:extLst>
              <a:ext uri="{FF2B5EF4-FFF2-40B4-BE49-F238E27FC236}">
                <a16:creationId xmlns:a16="http://schemas.microsoft.com/office/drawing/2014/main" id="{270E1C2D-35DF-E5E0-798B-074C219ED727}"/>
              </a:ext>
            </a:extLst>
          </p:cNvPr>
          <p:cNvPicPr>
            <a:picLocks noChangeAspect="1"/>
          </p:cNvPicPr>
          <p:nvPr/>
        </p:nvPicPr>
        <p:blipFill>
          <a:blip r:embed="rId2"/>
          <a:stretch>
            <a:fillRect/>
          </a:stretch>
        </p:blipFill>
        <p:spPr>
          <a:xfrm>
            <a:off x="404803" y="12110"/>
            <a:ext cx="6477333" cy="3441877"/>
          </a:xfrm>
          <a:prstGeom prst="rect">
            <a:avLst/>
          </a:prstGeom>
        </p:spPr>
      </p:pic>
      <p:sp>
        <p:nvSpPr>
          <p:cNvPr id="5" name="矩形 4">
            <a:extLst>
              <a:ext uri="{FF2B5EF4-FFF2-40B4-BE49-F238E27FC236}">
                <a16:creationId xmlns:a16="http://schemas.microsoft.com/office/drawing/2014/main" id="{ACF7CD24-6A4A-B37A-3F81-BCE55FAD5C1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FB698B8C-0448-22AD-8D30-AD94354957EE}"/>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026" name="Picture 2">
            <a:extLst>
              <a:ext uri="{FF2B5EF4-FFF2-40B4-BE49-F238E27FC236}">
                <a16:creationId xmlns:a16="http://schemas.microsoft.com/office/drawing/2014/main" id="{271413F8-2811-7B8F-CCA4-47E1E05E7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57" y="3863975"/>
            <a:ext cx="4762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979F4735-D017-C1FF-2A08-1FCF7F6F96CD}"/>
              </a:ext>
            </a:extLst>
          </p:cNvPr>
          <p:cNvPicPr>
            <a:picLocks noChangeAspect="1"/>
          </p:cNvPicPr>
          <p:nvPr/>
        </p:nvPicPr>
        <p:blipFill>
          <a:blip r:embed="rId5"/>
          <a:stretch>
            <a:fillRect/>
          </a:stretch>
        </p:blipFill>
        <p:spPr>
          <a:xfrm>
            <a:off x="6657189" y="4617864"/>
            <a:ext cx="5199734" cy="1177389"/>
          </a:xfrm>
          <a:prstGeom prst="rect">
            <a:avLst/>
          </a:prstGeom>
        </p:spPr>
      </p:pic>
    </p:spTree>
    <p:extLst>
      <p:ext uri="{BB962C8B-B14F-4D97-AF65-F5344CB8AC3E}">
        <p14:creationId xmlns:p14="http://schemas.microsoft.com/office/powerpoint/2010/main" val="2730430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90772C-1ED8-E580-F209-42BA7E17E7F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pic>
        <p:nvPicPr>
          <p:cNvPr id="4" name="图片 3">
            <a:extLst>
              <a:ext uri="{FF2B5EF4-FFF2-40B4-BE49-F238E27FC236}">
                <a16:creationId xmlns:a16="http://schemas.microsoft.com/office/drawing/2014/main" id="{19FFF334-5482-91D8-79F0-FD8EA8C3F169}"/>
              </a:ext>
            </a:extLst>
          </p:cNvPr>
          <p:cNvPicPr>
            <a:picLocks noChangeAspect="1"/>
          </p:cNvPicPr>
          <p:nvPr/>
        </p:nvPicPr>
        <p:blipFill>
          <a:blip r:embed="rId2"/>
          <a:stretch>
            <a:fillRect/>
          </a:stretch>
        </p:blipFill>
        <p:spPr>
          <a:xfrm>
            <a:off x="220552" y="-2"/>
            <a:ext cx="7403485" cy="4491803"/>
          </a:xfrm>
          <a:prstGeom prst="rect">
            <a:avLst/>
          </a:prstGeom>
        </p:spPr>
      </p:pic>
      <p:sp>
        <p:nvSpPr>
          <p:cNvPr id="5" name="矩形 4">
            <a:extLst>
              <a:ext uri="{FF2B5EF4-FFF2-40B4-BE49-F238E27FC236}">
                <a16:creationId xmlns:a16="http://schemas.microsoft.com/office/drawing/2014/main" id="{88AF8EC3-AEC5-3F09-FFDF-EF7BEE9E379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0973A5C9-5018-6E7C-4E87-4E82EB001C0C}"/>
              </a:ext>
            </a:extLst>
          </p:cNvPr>
          <p:cNvPicPr>
            <a:picLocks noChangeAspect="1"/>
          </p:cNvPicPr>
          <p:nvPr/>
        </p:nvPicPr>
        <p:blipFill>
          <a:blip r:embed="rId3"/>
          <a:stretch>
            <a:fillRect/>
          </a:stretch>
        </p:blipFill>
        <p:spPr>
          <a:xfrm>
            <a:off x="498501" y="4504923"/>
            <a:ext cx="6943946" cy="2237426"/>
          </a:xfrm>
          <a:prstGeom prst="rect">
            <a:avLst/>
          </a:prstGeom>
        </p:spPr>
      </p:pic>
      <p:sp>
        <p:nvSpPr>
          <p:cNvPr id="38" name="文本框 37">
            <a:extLst>
              <a:ext uri="{FF2B5EF4-FFF2-40B4-BE49-F238E27FC236}">
                <a16:creationId xmlns:a16="http://schemas.microsoft.com/office/drawing/2014/main" id="{5FFA80FC-2995-1440-40EC-AB77F7C7CCC8}"/>
              </a:ext>
            </a:extLst>
          </p:cNvPr>
          <p:cNvSpPr txBox="1"/>
          <p:nvPr/>
        </p:nvSpPr>
        <p:spPr>
          <a:xfrm>
            <a:off x="7237043" y="1452276"/>
            <a:ext cx="4823151" cy="1440459"/>
          </a:xfrm>
          <a:prstGeom prst="rect">
            <a:avLst/>
          </a:prstGeom>
          <a:noFill/>
        </p:spPr>
        <p:txBody>
          <a:bodyPr wrap="square">
            <a:spAutoFit/>
          </a:bodyPr>
          <a:lstStyle/>
          <a:p>
            <a:pPr marL="342900" indent="-342900">
              <a:lnSpc>
                <a:spcPct val="150000"/>
              </a:lnSpc>
              <a:buAutoNum type="arabicPeriod"/>
            </a:pPr>
            <a:r>
              <a:rPr lang="zh-CN" altLang="en-US" sz="1500" dirty="0"/>
              <a:t>通过反卷积生成包含</a:t>
            </a:r>
            <a:r>
              <a:rPr lang="en-US" altLang="zh-CN" sz="1500" dirty="0"/>
              <a:t>M</a:t>
            </a:r>
            <a:r>
              <a:rPr lang="zh-CN" altLang="en-US" sz="1500" dirty="0"/>
              <a:t>个特征向量的局部特征空间</a:t>
            </a:r>
            <a:endParaRPr lang="en-US" altLang="zh-CN" sz="1500" dirty="0"/>
          </a:p>
          <a:p>
            <a:pPr marL="342900" indent="-342900">
              <a:lnSpc>
                <a:spcPct val="150000"/>
              </a:lnSpc>
              <a:buAutoNum type="arabicPeriod"/>
            </a:pPr>
            <a:r>
              <a:rPr lang="zh-CN" altLang="en-US" sz="1500" dirty="0"/>
              <a:t>通过去卷积将这些局部特征空间在另一个维度上被划分为</a:t>
            </a:r>
            <a:r>
              <a:rPr lang="en-US" altLang="zh-CN" sz="1500" dirty="0"/>
              <a:t>4</a:t>
            </a:r>
            <a:r>
              <a:rPr lang="zh-CN" altLang="en-US" sz="1500" dirty="0"/>
              <a:t>个子空间（增加通道数）</a:t>
            </a:r>
            <a:endParaRPr lang="en-US" altLang="zh-CN" sz="1500" dirty="0"/>
          </a:p>
          <a:p>
            <a:pPr marL="342900" indent="-342900">
              <a:lnSpc>
                <a:spcPct val="150000"/>
              </a:lnSpc>
              <a:buAutoNum type="arabicPeriod"/>
            </a:pPr>
            <a:r>
              <a:rPr lang="zh-CN" altLang="en-US" sz="1500" dirty="0"/>
              <a:t>这些子空间通过卷积再次融合成单一的特征向量</a:t>
            </a:r>
          </a:p>
        </p:txBody>
      </p:sp>
      <p:grpSp>
        <p:nvGrpSpPr>
          <p:cNvPr id="41" name="组合 40">
            <a:extLst>
              <a:ext uri="{FF2B5EF4-FFF2-40B4-BE49-F238E27FC236}">
                <a16:creationId xmlns:a16="http://schemas.microsoft.com/office/drawing/2014/main" id="{AAC86191-871B-C164-3626-3DAF95A0B8B5}"/>
              </a:ext>
            </a:extLst>
          </p:cNvPr>
          <p:cNvGrpSpPr/>
          <p:nvPr/>
        </p:nvGrpSpPr>
        <p:grpSpPr>
          <a:xfrm>
            <a:off x="502686" y="3187946"/>
            <a:ext cx="6012360" cy="295200"/>
            <a:chOff x="502686" y="3187946"/>
            <a:chExt cx="6012360" cy="295200"/>
          </a:xfrm>
        </p:grpSpPr>
        <mc:AlternateContent xmlns:mc="http://schemas.openxmlformats.org/markup-compatibility/2006" xmlns:p14="http://schemas.microsoft.com/office/powerpoint/2010/main">
          <mc:Choice Requires="p14">
            <p:contentPart p14:bwMode="auto" r:id="rId4">
              <p14:nvContentPartPr>
                <p14:cNvPr id="39" name="墨迹 38">
                  <a:extLst>
                    <a:ext uri="{FF2B5EF4-FFF2-40B4-BE49-F238E27FC236}">
                      <a16:creationId xmlns:a16="http://schemas.microsoft.com/office/drawing/2014/main" id="{10795384-1A11-51EB-24AE-23216F05213F}"/>
                    </a:ext>
                  </a:extLst>
                </p14:cNvPr>
                <p14:cNvContentPartPr/>
                <p14:nvPr/>
              </p14:nvContentPartPr>
              <p14:xfrm>
                <a:off x="802926" y="3298106"/>
                <a:ext cx="5712120" cy="81720"/>
              </p14:xfrm>
            </p:contentPart>
          </mc:Choice>
          <mc:Fallback xmlns="">
            <p:pic>
              <p:nvPicPr>
                <p:cNvPr id="39" name="墨迹 38">
                  <a:extLst>
                    <a:ext uri="{FF2B5EF4-FFF2-40B4-BE49-F238E27FC236}">
                      <a16:creationId xmlns:a16="http://schemas.microsoft.com/office/drawing/2014/main" id="{10795384-1A11-51EB-24AE-23216F05213F}"/>
                    </a:ext>
                  </a:extLst>
                </p:cNvPr>
                <p:cNvPicPr/>
                <p:nvPr/>
              </p:nvPicPr>
              <p:blipFill>
                <a:blip r:embed="rId5"/>
                <a:stretch>
                  <a:fillRect/>
                </a:stretch>
              </p:blipFill>
              <p:spPr>
                <a:xfrm>
                  <a:off x="796806" y="3291986"/>
                  <a:ext cx="57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墨迹 39">
                  <a:extLst>
                    <a:ext uri="{FF2B5EF4-FFF2-40B4-BE49-F238E27FC236}">
                      <a16:creationId xmlns:a16="http://schemas.microsoft.com/office/drawing/2014/main" id="{0172EE9B-0E23-CAFC-F6EF-C3B41AEEA79E}"/>
                    </a:ext>
                  </a:extLst>
                </p14:cNvPr>
                <p14:cNvContentPartPr/>
                <p14:nvPr/>
              </p14:nvContentPartPr>
              <p14:xfrm>
                <a:off x="502686" y="3187946"/>
                <a:ext cx="473760" cy="295200"/>
              </p14:xfrm>
            </p:contentPart>
          </mc:Choice>
          <mc:Fallback xmlns="">
            <p:pic>
              <p:nvPicPr>
                <p:cNvPr id="40" name="墨迹 39">
                  <a:extLst>
                    <a:ext uri="{FF2B5EF4-FFF2-40B4-BE49-F238E27FC236}">
                      <a16:creationId xmlns:a16="http://schemas.microsoft.com/office/drawing/2014/main" id="{0172EE9B-0E23-CAFC-F6EF-C3B41AEEA79E}"/>
                    </a:ext>
                  </a:extLst>
                </p:cNvPr>
                <p:cNvPicPr/>
                <p:nvPr/>
              </p:nvPicPr>
              <p:blipFill>
                <a:blip r:embed="rId7"/>
                <a:stretch>
                  <a:fillRect/>
                </a:stretch>
              </p:blipFill>
              <p:spPr>
                <a:xfrm>
                  <a:off x="496566" y="3181826"/>
                  <a:ext cx="486000" cy="307440"/>
                </a:xfrm>
                <a:prstGeom prst="rect">
                  <a:avLst/>
                </a:prstGeom>
              </p:spPr>
            </p:pic>
          </mc:Fallback>
        </mc:AlternateContent>
      </p:grpSp>
    </p:spTree>
    <p:extLst>
      <p:ext uri="{BB962C8B-B14F-4D97-AF65-F5344CB8AC3E}">
        <p14:creationId xmlns:p14="http://schemas.microsoft.com/office/powerpoint/2010/main" val="3832915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52004B-9A34-FCD8-38B6-25A18358AC32}"/>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pic>
        <p:nvPicPr>
          <p:cNvPr id="4" name="图片 3">
            <a:extLst>
              <a:ext uri="{FF2B5EF4-FFF2-40B4-BE49-F238E27FC236}">
                <a16:creationId xmlns:a16="http://schemas.microsoft.com/office/drawing/2014/main" id="{349664FD-E030-DBCC-1424-C2EE92F50254}"/>
              </a:ext>
            </a:extLst>
          </p:cNvPr>
          <p:cNvPicPr>
            <a:picLocks noChangeAspect="1"/>
          </p:cNvPicPr>
          <p:nvPr/>
        </p:nvPicPr>
        <p:blipFill>
          <a:blip r:embed="rId2"/>
          <a:stretch>
            <a:fillRect/>
          </a:stretch>
        </p:blipFill>
        <p:spPr>
          <a:xfrm>
            <a:off x="447255" y="1764768"/>
            <a:ext cx="3873699" cy="1911448"/>
          </a:xfrm>
          <a:prstGeom prst="rect">
            <a:avLst/>
          </a:prstGeom>
        </p:spPr>
      </p:pic>
      <p:pic>
        <p:nvPicPr>
          <p:cNvPr id="6" name="图片 5">
            <a:extLst>
              <a:ext uri="{FF2B5EF4-FFF2-40B4-BE49-F238E27FC236}">
                <a16:creationId xmlns:a16="http://schemas.microsoft.com/office/drawing/2014/main" id="{25B170BD-B5A0-8C4C-507E-D3DD9065753D}"/>
              </a:ext>
            </a:extLst>
          </p:cNvPr>
          <p:cNvPicPr>
            <a:picLocks noChangeAspect="1"/>
          </p:cNvPicPr>
          <p:nvPr/>
        </p:nvPicPr>
        <p:blipFill>
          <a:blip r:embed="rId3"/>
          <a:stretch>
            <a:fillRect/>
          </a:stretch>
        </p:blipFill>
        <p:spPr>
          <a:xfrm>
            <a:off x="447255" y="348148"/>
            <a:ext cx="3708591" cy="1111307"/>
          </a:xfrm>
          <a:prstGeom prst="rect">
            <a:avLst/>
          </a:prstGeom>
        </p:spPr>
      </p:pic>
      <p:sp>
        <p:nvSpPr>
          <p:cNvPr id="7" name="矩形 6">
            <a:extLst>
              <a:ext uri="{FF2B5EF4-FFF2-40B4-BE49-F238E27FC236}">
                <a16:creationId xmlns:a16="http://schemas.microsoft.com/office/drawing/2014/main" id="{458676B7-F520-2E9C-26BD-6F9E9264CA0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ABA034DC-E5C2-F8BE-BDE9-C76BF767B9E4}"/>
              </a:ext>
            </a:extLst>
          </p:cNvPr>
          <p:cNvPicPr>
            <a:picLocks noChangeAspect="1"/>
          </p:cNvPicPr>
          <p:nvPr/>
        </p:nvPicPr>
        <p:blipFill>
          <a:blip r:embed="rId4"/>
          <a:stretch>
            <a:fillRect/>
          </a:stretch>
        </p:blipFill>
        <p:spPr>
          <a:xfrm>
            <a:off x="1899394" y="5008036"/>
            <a:ext cx="7048862" cy="1238314"/>
          </a:xfrm>
          <a:prstGeom prst="rect">
            <a:avLst/>
          </a:prstGeom>
        </p:spPr>
      </p:pic>
      <p:sp>
        <p:nvSpPr>
          <p:cNvPr id="11" name="文本框 10">
            <a:extLst>
              <a:ext uri="{FF2B5EF4-FFF2-40B4-BE49-F238E27FC236}">
                <a16:creationId xmlns:a16="http://schemas.microsoft.com/office/drawing/2014/main" id="{F206A4AA-F00A-F4E5-8344-9A2B1ADC1BB8}"/>
              </a:ext>
            </a:extLst>
          </p:cNvPr>
          <p:cNvSpPr txBox="1"/>
          <p:nvPr/>
        </p:nvSpPr>
        <p:spPr>
          <a:xfrm>
            <a:off x="5169489" y="1303417"/>
            <a:ext cx="6094990" cy="2125582"/>
          </a:xfrm>
          <a:prstGeom prst="rect">
            <a:avLst/>
          </a:prstGeom>
          <a:noFill/>
        </p:spPr>
        <p:txBody>
          <a:bodyPr wrap="square">
            <a:spAutoFit/>
          </a:bodyPr>
          <a:lstStyle/>
          <a:p>
            <a:pPr>
              <a:lnSpc>
                <a:spcPct val="150000"/>
              </a:lnSpc>
            </a:pPr>
            <a:r>
              <a:rPr lang="zh-CN" altLang="en-US" dirty="0"/>
              <a:t>对于点集 </a:t>
            </a:r>
            <a:r>
              <a:rPr lang="en-US" altLang="zh-CN" dirty="0"/>
              <a:t>x </a:t>
            </a:r>
            <a:r>
              <a:rPr lang="zh-CN" altLang="en-US" dirty="0"/>
              <a:t>中的每一个点，找到点集 </a:t>
            </a:r>
            <a:r>
              <a:rPr lang="en-US" altLang="zh-CN" dirty="0"/>
              <a:t>y </a:t>
            </a:r>
            <a:r>
              <a:rPr lang="zh-CN" altLang="en-US" dirty="0"/>
              <a:t>中与其最近的点，计算它们之间的距离，并对这些距离取平均。</a:t>
            </a:r>
          </a:p>
          <a:p>
            <a:pPr>
              <a:lnSpc>
                <a:spcPct val="150000"/>
              </a:lnSpc>
            </a:pPr>
            <a:r>
              <a:rPr lang="zh-CN" altLang="en-US" dirty="0"/>
              <a:t>同样地，对于点集 </a:t>
            </a:r>
            <a:r>
              <a:rPr lang="en-US" altLang="zh-CN" dirty="0"/>
              <a:t>y </a:t>
            </a:r>
            <a:r>
              <a:rPr lang="zh-CN" altLang="en-US" dirty="0"/>
              <a:t>中的每一个点，找到点集 </a:t>
            </a:r>
            <a:r>
              <a:rPr lang="en-US" altLang="zh-CN" dirty="0"/>
              <a:t>x </a:t>
            </a:r>
            <a:r>
              <a:rPr lang="zh-CN" altLang="en-US" dirty="0"/>
              <a:t>中与其最近的点，计算距离，并取平均。</a:t>
            </a:r>
          </a:p>
          <a:p>
            <a:pPr>
              <a:lnSpc>
                <a:spcPct val="150000"/>
              </a:lnSpc>
            </a:pPr>
            <a:r>
              <a:rPr lang="en-US" altLang="zh-CN" dirty="0"/>
              <a:t>CD </a:t>
            </a:r>
            <a:r>
              <a:rPr lang="zh-CN" altLang="en-US" dirty="0"/>
              <a:t>损失是这两个平均值的最大值。</a:t>
            </a:r>
          </a:p>
        </p:txBody>
      </p:sp>
    </p:spTree>
    <p:extLst>
      <p:ext uri="{BB962C8B-B14F-4D97-AF65-F5344CB8AC3E}">
        <p14:creationId xmlns:p14="http://schemas.microsoft.com/office/powerpoint/2010/main" val="3051831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E364B8-BABD-AB41-EFE0-8C47A9F8210F}"/>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矩形 2">
            <a:extLst>
              <a:ext uri="{FF2B5EF4-FFF2-40B4-BE49-F238E27FC236}">
                <a16:creationId xmlns:a16="http://schemas.microsoft.com/office/drawing/2014/main" id="{9799D548-954F-1760-C059-928BD5BBEC7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15DCBD2-D62C-69FB-A997-F8CC176EAD3B}"/>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AB6EA215-37DA-F455-DBFC-18FD1A320B23}"/>
              </a:ext>
            </a:extLst>
          </p:cNvPr>
          <p:cNvSpPr txBox="1"/>
          <p:nvPr/>
        </p:nvSpPr>
        <p:spPr>
          <a:xfrm>
            <a:off x="817690" y="168930"/>
            <a:ext cx="96890" cy="369332"/>
          </a:xfrm>
          <a:prstGeom prst="rect">
            <a:avLst/>
          </a:prstGeom>
          <a:noFill/>
        </p:spPr>
        <p:txBody>
          <a:bodyPr wrap="square" rtlCol="0">
            <a:spAutoFit/>
          </a:bodyPr>
          <a:lstStyle/>
          <a:p>
            <a:r>
              <a:rPr lang="en-US" altLang="zh-CN" dirty="0"/>
              <a:t>4</a:t>
            </a:r>
            <a:endParaRPr lang="zh-CN" altLang="en-US" dirty="0"/>
          </a:p>
        </p:txBody>
      </p:sp>
      <p:pic>
        <p:nvPicPr>
          <p:cNvPr id="10" name="图片 9">
            <a:extLst>
              <a:ext uri="{FF2B5EF4-FFF2-40B4-BE49-F238E27FC236}">
                <a16:creationId xmlns:a16="http://schemas.microsoft.com/office/drawing/2014/main" id="{A56C9F7B-F33D-B79E-E31B-E62E2146A1E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5" name="图片 4">
            <a:extLst>
              <a:ext uri="{FF2B5EF4-FFF2-40B4-BE49-F238E27FC236}">
                <a16:creationId xmlns:a16="http://schemas.microsoft.com/office/drawing/2014/main" id="{2E25A92E-27E9-BDB2-63E4-3210051E9A86}"/>
              </a:ext>
            </a:extLst>
          </p:cNvPr>
          <p:cNvPicPr>
            <a:picLocks noChangeAspect="1"/>
          </p:cNvPicPr>
          <p:nvPr/>
        </p:nvPicPr>
        <p:blipFill>
          <a:blip r:embed="rId4"/>
          <a:stretch>
            <a:fillRect/>
          </a:stretch>
        </p:blipFill>
        <p:spPr>
          <a:xfrm>
            <a:off x="2386126" y="2258580"/>
            <a:ext cx="7283824" cy="1797142"/>
          </a:xfrm>
          <a:prstGeom prst="rect">
            <a:avLst/>
          </a:prstGeom>
        </p:spPr>
      </p:pic>
    </p:spTree>
    <p:extLst>
      <p:ext uri="{BB962C8B-B14F-4D97-AF65-F5344CB8AC3E}">
        <p14:creationId xmlns:p14="http://schemas.microsoft.com/office/powerpoint/2010/main" val="2716528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FDA6B2-B83A-0D9A-E307-532CC913B44E}"/>
              </a:ext>
            </a:extLst>
          </p:cNvPr>
          <p:cNvSpPr>
            <a:spLocks noGrp="1"/>
          </p:cNvSpPr>
          <p:nvPr>
            <p:ph type="sldNum" sz="quarter" idx="12"/>
          </p:nvPr>
        </p:nvSpPr>
        <p:spPr/>
        <p:txBody>
          <a:bodyPr/>
          <a:lstStyle/>
          <a:p>
            <a:fld id="{565CE74E-AB26-4998-AD42-012C4C1AD076}" type="slidenum">
              <a:rPr lang="zh-CN" altLang="en-US" smtClean="0"/>
              <a:t>53</a:t>
            </a:fld>
            <a:endParaRPr lang="zh-CN" altLang="en-US" dirty="0"/>
          </a:p>
        </p:txBody>
      </p:sp>
      <p:pic>
        <p:nvPicPr>
          <p:cNvPr id="5" name="图片 4">
            <a:extLst>
              <a:ext uri="{FF2B5EF4-FFF2-40B4-BE49-F238E27FC236}">
                <a16:creationId xmlns:a16="http://schemas.microsoft.com/office/drawing/2014/main" id="{7929813A-8A94-AF0B-8E96-2ED0ED041903}"/>
              </a:ext>
            </a:extLst>
          </p:cNvPr>
          <p:cNvPicPr>
            <a:picLocks noChangeAspect="1"/>
          </p:cNvPicPr>
          <p:nvPr/>
        </p:nvPicPr>
        <p:blipFill>
          <a:blip r:embed="rId2"/>
          <a:stretch>
            <a:fillRect/>
          </a:stretch>
        </p:blipFill>
        <p:spPr>
          <a:xfrm>
            <a:off x="220552" y="-2"/>
            <a:ext cx="3829247" cy="2679838"/>
          </a:xfrm>
          <a:prstGeom prst="rect">
            <a:avLst/>
          </a:prstGeom>
        </p:spPr>
      </p:pic>
      <p:sp>
        <p:nvSpPr>
          <p:cNvPr id="6" name="矩形 5">
            <a:extLst>
              <a:ext uri="{FF2B5EF4-FFF2-40B4-BE49-F238E27FC236}">
                <a16:creationId xmlns:a16="http://schemas.microsoft.com/office/drawing/2014/main" id="{429F12DC-665A-41D0-F418-30A76EDF03D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53671228-6A5C-9D70-29DB-E243DBD206CF}"/>
              </a:ext>
            </a:extLst>
          </p:cNvPr>
          <p:cNvPicPr>
            <a:picLocks noChangeAspect="1"/>
          </p:cNvPicPr>
          <p:nvPr/>
        </p:nvPicPr>
        <p:blipFill>
          <a:blip r:embed="rId3"/>
          <a:stretch>
            <a:fillRect/>
          </a:stretch>
        </p:blipFill>
        <p:spPr>
          <a:xfrm>
            <a:off x="268179" y="2596957"/>
            <a:ext cx="3733992" cy="3759393"/>
          </a:xfrm>
          <a:prstGeom prst="rect">
            <a:avLst/>
          </a:prstGeom>
        </p:spPr>
      </p:pic>
      <p:grpSp>
        <p:nvGrpSpPr>
          <p:cNvPr id="11" name="组合 10">
            <a:extLst>
              <a:ext uri="{FF2B5EF4-FFF2-40B4-BE49-F238E27FC236}">
                <a16:creationId xmlns:a16="http://schemas.microsoft.com/office/drawing/2014/main" id="{90D397DF-70E1-9BF6-C9C2-0EAD6B4EE949}"/>
              </a:ext>
            </a:extLst>
          </p:cNvPr>
          <p:cNvGrpSpPr/>
          <p:nvPr/>
        </p:nvGrpSpPr>
        <p:grpSpPr>
          <a:xfrm>
            <a:off x="1228814" y="2578694"/>
            <a:ext cx="951120" cy="50760"/>
            <a:chOff x="1228814" y="2578694"/>
            <a:chExt cx="951120" cy="50760"/>
          </a:xfrm>
        </p:grpSpPr>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1C2399F1-D768-F52F-86C0-AE74B44844AB}"/>
                    </a:ext>
                  </a:extLst>
                </p14:cNvPr>
                <p14:cNvContentPartPr/>
                <p14:nvPr/>
              </p14:nvContentPartPr>
              <p14:xfrm>
                <a:off x="1228814" y="2578694"/>
                <a:ext cx="879120" cy="50760"/>
              </p14:xfrm>
            </p:contentPart>
          </mc:Choice>
          <mc:Fallback xmlns="">
            <p:pic>
              <p:nvPicPr>
                <p:cNvPr id="9" name="墨迹 8">
                  <a:extLst>
                    <a:ext uri="{FF2B5EF4-FFF2-40B4-BE49-F238E27FC236}">
                      <a16:creationId xmlns:a16="http://schemas.microsoft.com/office/drawing/2014/main" id="{1C2399F1-D768-F52F-86C0-AE74B44844AB}"/>
                    </a:ext>
                  </a:extLst>
                </p:cNvPr>
                <p:cNvPicPr/>
                <p:nvPr/>
              </p:nvPicPr>
              <p:blipFill>
                <a:blip r:embed="rId5"/>
                <a:stretch>
                  <a:fillRect/>
                </a:stretch>
              </p:blipFill>
              <p:spPr>
                <a:xfrm>
                  <a:off x="1222694" y="2572574"/>
                  <a:ext cx="891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405CCCED-58A3-215E-6C1C-B04EB0E77198}"/>
                    </a:ext>
                  </a:extLst>
                </p14:cNvPr>
                <p14:cNvContentPartPr/>
                <p14:nvPr/>
              </p14:nvContentPartPr>
              <p14:xfrm>
                <a:off x="2179574" y="2621534"/>
                <a:ext cx="360" cy="360"/>
              </p14:xfrm>
            </p:contentPart>
          </mc:Choice>
          <mc:Fallback xmlns="">
            <p:pic>
              <p:nvPicPr>
                <p:cNvPr id="10" name="墨迹 9">
                  <a:extLst>
                    <a:ext uri="{FF2B5EF4-FFF2-40B4-BE49-F238E27FC236}">
                      <a16:creationId xmlns:a16="http://schemas.microsoft.com/office/drawing/2014/main" id="{405CCCED-58A3-215E-6C1C-B04EB0E77198}"/>
                    </a:ext>
                  </a:extLst>
                </p:cNvPr>
                <p:cNvPicPr/>
                <p:nvPr/>
              </p:nvPicPr>
              <p:blipFill>
                <a:blip r:embed="rId7"/>
                <a:stretch>
                  <a:fillRect/>
                </a:stretch>
              </p:blipFill>
              <p:spPr>
                <a:xfrm>
                  <a:off x="2173454" y="2615414"/>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墨迹 11">
                <a:extLst>
                  <a:ext uri="{FF2B5EF4-FFF2-40B4-BE49-F238E27FC236}">
                    <a16:creationId xmlns:a16="http://schemas.microsoft.com/office/drawing/2014/main" id="{5B614CCA-3009-FDA3-FE12-167C2A30AB67}"/>
                  </a:ext>
                </a:extLst>
              </p14:cNvPr>
              <p14:cNvContentPartPr/>
              <p14:nvPr/>
            </p14:nvContentPartPr>
            <p14:xfrm>
              <a:off x="3227534" y="2621534"/>
              <a:ext cx="560160" cy="19800"/>
            </p14:xfrm>
          </p:contentPart>
        </mc:Choice>
        <mc:Fallback xmlns="">
          <p:pic>
            <p:nvPicPr>
              <p:cNvPr id="12" name="墨迹 11">
                <a:extLst>
                  <a:ext uri="{FF2B5EF4-FFF2-40B4-BE49-F238E27FC236}">
                    <a16:creationId xmlns:a16="http://schemas.microsoft.com/office/drawing/2014/main" id="{5B614CCA-3009-FDA3-FE12-167C2A30AB67}"/>
                  </a:ext>
                </a:extLst>
              </p:cNvPr>
              <p:cNvPicPr/>
              <p:nvPr/>
            </p:nvPicPr>
            <p:blipFill>
              <a:blip r:embed="rId9"/>
              <a:stretch>
                <a:fillRect/>
              </a:stretch>
            </p:blipFill>
            <p:spPr>
              <a:xfrm>
                <a:off x="3221414" y="2615414"/>
                <a:ext cx="572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F9133C2A-E4C1-323F-B07E-5CE00FEEF4D8}"/>
                  </a:ext>
                </a:extLst>
              </p14:cNvPr>
              <p14:cNvContentPartPr/>
              <p14:nvPr/>
            </p14:nvContentPartPr>
            <p14:xfrm>
              <a:off x="278414" y="2821334"/>
              <a:ext cx="1834560" cy="37080"/>
            </p14:xfrm>
          </p:contentPart>
        </mc:Choice>
        <mc:Fallback xmlns="">
          <p:pic>
            <p:nvPicPr>
              <p:cNvPr id="14" name="墨迹 13">
                <a:extLst>
                  <a:ext uri="{FF2B5EF4-FFF2-40B4-BE49-F238E27FC236}">
                    <a16:creationId xmlns:a16="http://schemas.microsoft.com/office/drawing/2014/main" id="{F9133C2A-E4C1-323F-B07E-5CE00FEEF4D8}"/>
                  </a:ext>
                </a:extLst>
              </p:cNvPr>
              <p:cNvPicPr/>
              <p:nvPr/>
            </p:nvPicPr>
            <p:blipFill>
              <a:blip r:embed="rId11"/>
              <a:stretch>
                <a:fillRect/>
              </a:stretch>
            </p:blipFill>
            <p:spPr>
              <a:xfrm>
                <a:off x="272294" y="2815214"/>
                <a:ext cx="1846800" cy="49320"/>
              </a:xfrm>
              <a:prstGeom prst="rect">
                <a:avLst/>
              </a:prstGeom>
            </p:spPr>
          </p:pic>
        </mc:Fallback>
      </mc:AlternateContent>
      <p:sp>
        <p:nvSpPr>
          <p:cNvPr id="15" name="文本框 14">
            <a:extLst>
              <a:ext uri="{FF2B5EF4-FFF2-40B4-BE49-F238E27FC236}">
                <a16:creationId xmlns:a16="http://schemas.microsoft.com/office/drawing/2014/main" id="{79E4A357-810D-606A-1BC2-04954B4C6F6D}"/>
              </a:ext>
            </a:extLst>
          </p:cNvPr>
          <p:cNvSpPr txBox="1"/>
          <p:nvPr/>
        </p:nvSpPr>
        <p:spPr>
          <a:xfrm>
            <a:off x="7904425" y="85302"/>
            <a:ext cx="4216001" cy="6331605"/>
          </a:xfrm>
          <a:prstGeom prst="rect">
            <a:avLst/>
          </a:prstGeom>
          <a:noFill/>
        </p:spPr>
        <p:txBody>
          <a:bodyPr wrap="square" rtlCol="0">
            <a:spAutoFit/>
          </a:bodyPr>
          <a:lstStyle/>
          <a:p>
            <a:pPr algn="just">
              <a:lnSpc>
                <a:spcPct val="150000"/>
              </a:lnSpc>
            </a:pPr>
            <a:r>
              <a:rPr lang="zh-CN" altLang="en-US" sz="1600" dirty="0"/>
              <a:t>上一篇就是</a:t>
            </a:r>
            <a:r>
              <a:rPr lang="en-US" altLang="zh-CN" sz="1600" dirty="0"/>
              <a:t>focus</a:t>
            </a:r>
            <a:r>
              <a:rPr lang="zh-CN" altLang="en-US" sz="1600" dirty="0"/>
              <a:t>全局几何</a:t>
            </a:r>
            <a:endParaRPr lang="en-US" altLang="zh-CN" sz="1600" dirty="0"/>
          </a:p>
          <a:p>
            <a:pPr algn="just">
              <a:lnSpc>
                <a:spcPct val="150000"/>
              </a:lnSpc>
            </a:pPr>
            <a:r>
              <a:rPr lang="zh-CN" altLang="en-US" sz="1600" dirty="0"/>
              <a:t>这篇</a:t>
            </a:r>
            <a:r>
              <a:rPr lang="en-US" altLang="zh-CN" sz="1600" dirty="0"/>
              <a:t>focus</a:t>
            </a:r>
            <a:r>
              <a:rPr lang="zh-CN" altLang="en-US" sz="1600" dirty="0"/>
              <a:t>局部密度，文章认为局部密度也是一个重要的特性，应当被保留。</a:t>
            </a:r>
            <a:endParaRPr lang="en-US" altLang="zh-CN" sz="1600" dirty="0"/>
          </a:p>
          <a:p>
            <a:pPr algn="just">
              <a:lnSpc>
                <a:spcPct val="150000"/>
              </a:lnSpc>
            </a:pPr>
            <a:endParaRPr lang="en-US" altLang="zh-CN" sz="1600" dirty="0"/>
          </a:p>
          <a:p>
            <a:pPr algn="just">
              <a:lnSpc>
                <a:spcPct val="150000"/>
              </a:lnSpc>
            </a:pPr>
            <a:r>
              <a:rPr lang="zh-CN" altLang="en-US" sz="1600" dirty="0"/>
              <a:t>具体是通过自编码器的结构，实现点云数据的压缩与解压</a:t>
            </a:r>
            <a:endParaRPr lang="en-US" altLang="zh-CN" sz="1600" dirty="0"/>
          </a:p>
          <a:p>
            <a:pPr algn="just">
              <a:lnSpc>
                <a:spcPct val="150000"/>
              </a:lnSpc>
            </a:pPr>
            <a:endParaRPr lang="en-US" altLang="zh-CN" sz="1600" dirty="0"/>
          </a:p>
          <a:p>
            <a:pPr algn="just">
              <a:lnSpc>
                <a:spcPct val="150000"/>
              </a:lnSpc>
            </a:pPr>
            <a:r>
              <a:rPr lang="zh-CN" altLang="en-US" sz="1600" dirty="0"/>
              <a:t>在编码器端：设计了三种特征嵌入，用来捕获局部几何分布和密度。这帮助在压缩点云数据时保留更多的结构细节。</a:t>
            </a:r>
            <a:endParaRPr lang="en-US" altLang="zh-CN" sz="1600" dirty="0"/>
          </a:p>
          <a:p>
            <a:pPr algn="just">
              <a:lnSpc>
                <a:spcPct val="150000"/>
              </a:lnSpc>
            </a:pPr>
            <a:endParaRPr lang="en-US" altLang="zh-CN" sz="1600" dirty="0"/>
          </a:p>
          <a:p>
            <a:pPr algn="just">
              <a:lnSpc>
                <a:spcPct val="150000"/>
              </a:lnSpc>
            </a:pPr>
            <a:r>
              <a:rPr lang="zh-CN" altLang="en-US" sz="1600" dirty="0"/>
              <a:t>在解码器端：为了解决点聚集问题，提出</a:t>
            </a:r>
            <a:endParaRPr lang="en-US" altLang="zh-CN" sz="1600" dirty="0"/>
          </a:p>
          <a:p>
            <a:pPr algn="just">
              <a:lnSpc>
                <a:spcPct val="150000"/>
              </a:lnSpc>
            </a:pPr>
            <a:r>
              <a:rPr lang="en-US" altLang="zh-CN" sz="1600" dirty="0"/>
              <a:t>1) </a:t>
            </a:r>
            <a:r>
              <a:rPr lang="zh-CN" altLang="en-US" sz="1600" dirty="0"/>
              <a:t>子点卷积，用于上采样过程中的特征扩展；</a:t>
            </a:r>
            <a:r>
              <a:rPr lang="en-US" altLang="zh-CN" sz="1600" dirty="0"/>
              <a:t>2) </a:t>
            </a:r>
            <a:r>
              <a:rPr lang="zh-CN" altLang="en-US" sz="1600" dirty="0"/>
              <a:t>可学习的上采样点数量，不仅可以动态决定每个区域需要增加的点的数量，还可以根据点云在不同区域的具体需求调整这些新增点的位置偏移</a:t>
            </a:r>
          </a:p>
        </p:txBody>
      </p:sp>
      <p:pic>
        <p:nvPicPr>
          <p:cNvPr id="17" name="图片 16">
            <a:extLst>
              <a:ext uri="{FF2B5EF4-FFF2-40B4-BE49-F238E27FC236}">
                <a16:creationId xmlns:a16="http://schemas.microsoft.com/office/drawing/2014/main" id="{611C5253-57C4-CE0A-5AC8-B996C4E99F93}"/>
              </a:ext>
            </a:extLst>
          </p:cNvPr>
          <p:cNvPicPr>
            <a:picLocks noChangeAspect="1"/>
          </p:cNvPicPr>
          <p:nvPr/>
        </p:nvPicPr>
        <p:blipFill>
          <a:blip r:embed="rId12"/>
          <a:stretch>
            <a:fillRect/>
          </a:stretch>
        </p:blipFill>
        <p:spPr>
          <a:xfrm>
            <a:off x="4191901" y="309485"/>
            <a:ext cx="3683189" cy="5683542"/>
          </a:xfrm>
          <a:prstGeom prst="rect">
            <a:avLst/>
          </a:prstGeom>
        </p:spPr>
      </p:pic>
    </p:spTree>
    <p:extLst>
      <p:ext uri="{BB962C8B-B14F-4D97-AF65-F5344CB8AC3E}">
        <p14:creationId xmlns:p14="http://schemas.microsoft.com/office/powerpoint/2010/main" val="27340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C4A926-B107-FBEE-C5C6-BD4749FA044E}"/>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pic>
        <p:nvPicPr>
          <p:cNvPr id="4" name="图片 3">
            <a:extLst>
              <a:ext uri="{FF2B5EF4-FFF2-40B4-BE49-F238E27FC236}">
                <a16:creationId xmlns:a16="http://schemas.microsoft.com/office/drawing/2014/main" id="{A09BAD0E-C6D9-9E02-4A34-6ED7AE1F1A5A}"/>
              </a:ext>
            </a:extLst>
          </p:cNvPr>
          <p:cNvPicPr>
            <a:picLocks noChangeAspect="1"/>
          </p:cNvPicPr>
          <p:nvPr/>
        </p:nvPicPr>
        <p:blipFill>
          <a:blip r:embed="rId2"/>
          <a:stretch>
            <a:fillRect/>
          </a:stretch>
        </p:blipFill>
        <p:spPr>
          <a:xfrm>
            <a:off x="1393564" y="67422"/>
            <a:ext cx="8937952" cy="4181842"/>
          </a:xfrm>
          <a:prstGeom prst="rect">
            <a:avLst/>
          </a:prstGeom>
        </p:spPr>
      </p:pic>
      <p:sp>
        <p:nvSpPr>
          <p:cNvPr id="5" name="矩形 4">
            <a:extLst>
              <a:ext uri="{FF2B5EF4-FFF2-40B4-BE49-F238E27FC236}">
                <a16:creationId xmlns:a16="http://schemas.microsoft.com/office/drawing/2014/main" id="{3B422B1E-770D-9B5B-3DD8-CCD526FC37F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69179740-736D-BD80-DF7D-A41132E15BE1}"/>
              </a:ext>
            </a:extLst>
          </p:cNvPr>
          <p:cNvSpPr txBox="1"/>
          <p:nvPr/>
        </p:nvSpPr>
        <p:spPr>
          <a:xfrm>
            <a:off x="1727368" y="4407154"/>
            <a:ext cx="8034306" cy="1899174"/>
          </a:xfrm>
          <a:prstGeom prst="rect">
            <a:avLst/>
          </a:prstGeom>
          <a:noFill/>
        </p:spPr>
        <p:txBody>
          <a:bodyPr wrap="square">
            <a:spAutoFit/>
          </a:bodyPr>
          <a:lstStyle/>
          <a:p>
            <a:pPr marL="342900" indent="-342900">
              <a:lnSpc>
                <a:spcPct val="150000"/>
              </a:lnSpc>
              <a:buAutoNum type="arabicPeriod"/>
            </a:pPr>
            <a:r>
              <a:rPr lang="zh-CN" altLang="en-US" sz="1600" dirty="0"/>
              <a:t>首先将点云分割成小块。</a:t>
            </a:r>
            <a:endParaRPr lang="en-US" altLang="zh-CN" sz="1600" dirty="0"/>
          </a:p>
          <a:p>
            <a:pPr marL="342900" indent="-342900">
              <a:lnSpc>
                <a:spcPct val="150000"/>
              </a:lnSpc>
              <a:buAutoNum type="arabicPeriod"/>
            </a:pPr>
            <a:r>
              <a:rPr lang="zh-CN" altLang="en-US" sz="1600" dirty="0"/>
              <a:t>随后，每一块通过三个连续的下采样（</a:t>
            </a:r>
            <a:r>
              <a:rPr lang="en-US" altLang="zh-CN" sz="1600" dirty="0"/>
              <a:t>DS</a:t>
            </a:r>
            <a:r>
              <a:rPr lang="zh-CN" altLang="en-US" sz="1600" dirty="0"/>
              <a:t>）块处理，逐步减少点的数量，并将局部几何和密度信息编码成特征。</a:t>
            </a:r>
            <a:endParaRPr lang="en-US" altLang="zh-CN" sz="1600" dirty="0"/>
          </a:p>
          <a:p>
            <a:pPr marL="342900" indent="-342900">
              <a:lnSpc>
                <a:spcPct val="150000"/>
              </a:lnSpc>
              <a:buAutoNum type="arabicPeriod"/>
            </a:pPr>
            <a:r>
              <a:rPr lang="zh-CN" altLang="en-US" sz="1600" dirty="0"/>
              <a:t>熵编码器压缩下采样后的特征 𝐹</a:t>
            </a:r>
            <a:r>
              <a:rPr lang="en-US" altLang="zh-CN" sz="1600" dirty="0"/>
              <a:t>3</a:t>
            </a:r>
            <a:r>
              <a:rPr lang="zh-CN" altLang="en-US" sz="1600" dirty="0"/>
              <a:t>，进一步减少数据的存储需求</a:t>
            </a:r>
            <a:endParaRPr lang="en-US" altLang="zh-CN" sz="1600" dirty="0"/>
          </a:p>
          <a:p>
            <a:pPr marL="342900" indent="-342900">
              <a:lnSpc>
                <a:spcPct val="150000"/>
              </a:lnSpc>
              <a:buAutoNum type="arabicPeriod"/>
            </a:pPr>
            <a:r>
              <a:rPr lang="zh-CN" altLang="en-US" sz="1600" dirty="0"/>
              <a:t>使用压缩后的特征 𝐹</a:t>
            </a:r>
            <a:r>
              <a:rPr lang="en-US" altLang="zh-CN" sz="1600" dirty="0"/>
              <a:t>3 </a:t>
            </a:r>
            <a:r>
              <a:rPr lang="zh-CN" altLang="en-US" sz="1600" dirty="0"/>
              <a:t>重新生成点云</a:t>
            </a:r>
            <a:endParaRPr lang="en-US" altLang="zh-CN" sz="1600" dirty="0"/>
          </a:p>
        </p:txBody>
      </p:sp>
    </p:spTree>
    <p:extLst>
      <p:ext uri="{BB962C8B-B14F-4D97-AF65-F5344CB8AC3E}">
        <p14:creationId xmlns:p14="http://schemas.microsoft.com/office/powerpoint/2010/main" val="4107971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BD7131-7635-FDFC-65E7-83B5ADDE1001}"/>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3" name="矩形 2">
            <a:extLst>
              <a:ext uri="{FF2B5EF4-FFF2-40B4-BE49-F238E27FC236}">
                <a16:creationId xmlns:a16="http://schemas.microsoft.com/office/drawing/2014/main" id="{9374A3BA-F375-555C-7BC8-23FD2E98390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6A04156-977D-276E-F94C-CA5B266904C5}"/>
              </a:ext>
            </a:extLst>
          </p:cNvPr>
          <p:cNvSpPr txBox="1"/>
          <p:nvPr/>
        </p:nvSpPr>
        <p:spPr>
          <a:xfrm>
            <a:off x="220552" y="1865677"/>
            <a:ext cx="2021067" cy="615553"/>
          </a:xfrm>
          <a:prstGeom prst="rect">
            <a:avLst/>
          </a:prstGeom>
          <a:noFill/>
        </p:spPr>
        <p:txBody>
          <a:bodyPr wrap="square">
            <a:spAutoFit/>
          </a:bodyPr>
          <a:lstStyle/>
          <a:p>
            <a:pPr marL="342900" indent="-342900">
              <a:buAutoNum type="arabicPeriod"/>
            </a:pPr>
            <a:r>
              <a:rPr lang="zh-CN" altLang="en-US" sz="1600" dirty="0"/>
              <a:t>下采样</a:t>
            </a:r>
            <a:endParaRPr lang="en-US" altLang="zh-CN" sz="1600" dirty="0"/>
          </a:p>
          <a:p>
            <a:pPr marL="342900" indent="-342900">
              <a:buAutoNum type="arabicPeriod"/>
            </a:pPr>
            <a:endParaRPr lang="zh-CN" altLang="en-US" dirty="0"/>
          </a:p>
        </p:txBody>
      </p:sp>
      <p:pic>
        <p:nvPicPr>
          <p:cNvPr id="13" name="图片 12">
            <a:extLst>
              <a:ext uri="{FF2B5EF4-FFF2-40B4-BE49-F238E27FC236}">
                <a16:creationId xmlns:a16="http://schemas.microsoft.com/office/drawing/2014/main" id="{74AA6E2B-9B1A-A599-0BD9-924459E2AFFB}"/>
              </a:ext>
            </a:extLst>
          </p:cNvPr>
          <p:cNvPicPr>
            <a:picLocks noChangeAspect="1"/>
          </p:cNvPicPr>
          <p:nvPr/>
        </p:nvPicPr>
        <p:blipFill>
          <a:blip r:embed="rId2"/>
          <a:stretch>
            <a:fillRect/>
          </a:stretch>
        </p:blipFill>
        <p:spPr>
          <a:xfrm>
            <a:off x="597118" y="341599"/>
            <a:ext cx="3880049" cy="1524078"/>
          </a:xfrm>
          <a:prstGeom prst="rect">
            <a:avLst/>
          </a:prstGeom>
        </p:spPr>
      </p:pic>
      <p:sp>
        <p:nvSpPr>
          <p:cNvPr id="17" name="文本框 16">
            <a:extLst>
              <a:ext uri="{FF2B5EF4-FFF2-40B4-BE49-F238E27FC236}">
                <a16:creationId xmlns:a16="http://schemas.microsoft.com/office/drawing/2014/main" id="{970FD5C2-A681-2FE0-62B3-94A030044DDB}"/>
              </a:ext>
            </a:extLst>
          </p:cNvPr>
          <p:cNvSpPr txBox="1"/>
          <p:nvPr/>
        </p:nvSpPr>
        <p:spPr>
          <a:xfrm>
            <a:off x="283420" y="2217215"/>
            <a:ext cx="6326658" cy="338554"/>
          </a:xfrm>
          <a:prstGeom prst="rect">
            <a:avLst/>
          </a:prstGeom>
          <a:noFill/>
        </p:spPr>
        <p:txBody>
          <a:bodyPr wrap="square">
            <a:spAutoFit/>
          </a:bodyPr>
          <a:lstStyle/>
          <a:p>
            <a:r>
              <a:rPr lang="zh-CN" altLang="en-US" sz="1600" dirty="0"/>
              <a:t>点云块 𝑃𝑠 通过远点采样被下采样到 𝑃𝑠</a:t>
            </a:r>
            <a:r>
              <a:rPr lang="en-US" altLang="zh-CN" sz="1600" dirty="0"/>
              <a:t>+1</a:t>
            </a:r>
          </a:p>
        </p:txBody>
      </p:sp>
      <p:pic>
        <p:nvPicPr>
          <p:cNvPr id="19" name="图片 18">
            <a:extLst>
              <a:ext uri="{FF2B5EF4-FFF2-40B4-BE49-F238E27FC236}">
                <a16:creationId xmlns:a16="http://schemas.microsoft.com/office/drawing/2014/main" id="{BE4101C9-79FB-998B-6CED-F36C141C2E38}"/>
              </a:ext>
            </a:extLst>
          </p:cNvPr>
          <p:cNvPicPr>
            <a:picLocks noChangeAspect="1"/>
          </p:cNvPicPr>
          <p:nvPr/>
        </p:nvPicPr>
        <p:blipFill>
          <a:blip r:embed="rId3"/>
          <a:stretch>
            <a:fillRect/>
          </a:stretch>
        </p:blipFill>
        <p:spPr>
          <a:xfrm>
            <a:off x="257375" y="2658471"/>
            <a:ext cx="4559534" cy="3225966"/>
          </a:xfrm>
          <a:prstGeom prst="rect">
            <a:avLst/>
          </a:prstGeom>
        </p:spPr>
      </p:pic>
      <p:sp>
        <p:nvSpPr>
          <p:cNvPr id="22" name="文本框 21">
            <a:extLst>
              <a:ext uri="{FF2B5EF4-FFF2-40B4-BE49-F238E27FC236}">
                <a16:creationId xmlns:a16="http://schemas.microsoft.com/office/drawing/2014/main" id="{BB303E59-59A8-BA9F-FDF3-A456F778DF60}"/>
              </a:ext>
            </a:extLst>
          </p:cNvPr>
          <p:cNvSpPr txBox="1"/>
          <p:nvPr/>
        </p:nvSpPr>
        <p:spPr>
          <a:xfrm>
            <a:off x="8226152" y="92676"/>
            <a:ext cx="3866434" cy="1440459"/>
          </a:xfrm>
          <a:prstGeom prst="rect">
            <a:avLst/>
          </a:prstGeom>
          <a:noFill/>
        </p:spPr>
        <p:txBody>
          <a:bodyPr wrap="square">
            <a:spAutoFit/>
          </a:bodyPr>
          <a:lstStyle/>
          <a:p>
            <a:pPr>
              <a:lnSpc>
                <a:spcPct val="150000"/>
              </a:lnSpc>
            </a:pPr>
            <a:r>
              <a:rPr lang="en-US" altLang="zh-CN" sz="1500" dirty="0"/>
              <a:t>2. </a:t>
            </a:r>
            <a:r>
              <a:rPr lang="zh-CN" altLang="en-US" sz="1500" dirty="0"/>
              <a:t>特征嵌入</a:t>
            </a:r>
            <a:endParaRPr lang="en-US" altLang="zh-CN" sz="1500" dirty="0"/>
          </a:p>
          <a:p>
            <a:pPr>
              <a:lnSpc>
                <a:spcPct val="150000"/>
              </a:lnSpc>
            </a:pPr>
            <a:r>
              <a:rPr lang="zh-CN" altLang="en-US" sz="1500" dirty="0"/>
              <a:t>由于单纯的下采样 𝑃𝑠</a:t>
            </a:r>
            <a:r>
              <a:rPr lang="en-US" altLang="zh-CN" sz="1500" dirty="0"/>
              <a:t>+1 </a:t>
            </a:r>
            <a:r>
              <a:rPr lang="zh-CN" altLang="en-US" sz="1500" dirty="0"/>
              <a:t>并不保留所有点的信息，这里引入了三种嵌入来捕捉丢失点的信息</a:t>
            </a:r>
          </a:p>
        </p:txBody>
      </p:sp>
      <p:pic>
        <p:nvPicPr>
          <p:cNvPr id="24" name="图片 23">
            <a:extLst>
              <a:ext uri="{FF2B5EF4-FFF2-40B4-BE49-F238E27FC236}">
                <a16:creationId xmlns:a16="http://schemas.microsoft.com/office/drawing/2014/main" id="{2E812E49-E250-0735-99E2-3C8A17A4B561}"/>
              </a:ext>
            </a:extLst>
          </p:cNvPr>
          <p:cNvPicPr>
            <a:picLocks noChangeAspect="1"/>
          </p:cNvPicPr>
          <p:nvPr/>
        </p:nvPicPr>
        <p:blipFill>
          <a:blip r:embed="rId4"/>
          <a:stretch>
            <a:fillRect/>
          </a:stretch>
        </p:blipFill>
        <p:spPr>
          <a:xfrm>
            <a:off x="5001399" y="49224"/>
            <a:ext cx="3224753" cy="3954162"/>
          </a:xfrm>
          <a:prstGeom prst="rect">
            <a:avLst/>
          </a:prstGeom>
        </p:spPr>
      </p:pic>
      <p:pic>
        <p:nvPicPr>
          <p:cNvPr id="26" name="图片 25">
            <a:extLst>
              <a:ext uri="{FF2B5EF4-FFF2-40B4-BE49-F238E27FC236}">
                <a16:creationId xmlns:a16="http://schemas.microsoft.com/office/drawing/2014/main" id="{A0D4B9FC-98F0-A35F-0EE0-66E87A6BC02E}"/>
              </a:ext>
            </a:extLst>
          </p:cNvPr>
          <p:cNvPicPr>
            <a:picLocks noChangeAspect="1"/>
          </p:cNvPicPr>
          <p:nvPr/>
        </p:nvPicPr>
        <p:blipFill>
          <a:blip r:embed="rId5"/>
          <a:stretch>
            <a:fillRect/>
          </a:stretch>
        </p:blipFill>
        <p:spPr>
          <a:xfrm>
            <a:off x="5001399" y="4003386"/>
            <a:ext cx="3224753" cy="2761938"/>
          </a:xfrm>
          <a:prstGeom prst="rect">
            <a:avLst/>
          </a:prstGeom>
        </p:spPr>
      </p:pic>
      <p:sp>
        <p:nvSpPr>
          <p:cNvPr id="28" name="文本框 27">
            <a:extLst>
              <a:ext uri="{FF2B5EF4-FFF2-40B4-BE49-F238E27FC236}">
                <a16:creationId xmlns:a16="http://schemas.microsoft.com/office/drawing/2014/main" id="{4ACDC537-14B5-3A5A-4C21-768C43C0CF5B}"/>
              </a:ext>
            </a:extLst>
          </p:cNvPr>
          <p:cNvSpPr txBox="1"/>
          <p:nvPr/>
        </p:nvSpPr>
        <p:spPr>
          <a:xfrm>
            <a:off x="8325565" y="1854968"/>
            <a:ext cx="3866434" cy="109382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500" dirty="0"/>
              <a:t>密度嵌入 𝐹𝐷</a:t>
            </a:r>
            <a:endParaRPr lang="en-US" altLang="zh-CN" sz="1500" dirty="0"/>
          </a:p>
          <a:p>
            <a:pPr marL="285750" indent="-285750">
              <a:lnSpc>
                <a:spcPct val="150000"/>
              </a:lnSpc>
              <a:buFont typeface="Wingdings" panose="05000000000000000000" pitchFamily="2" charset="2"/>
              <a:buChar char="Ø"/>
            </a:pPr>
            <a:r>
              <a:rPr lang="zh-CN" altLang="en-US" sz="1500" dirty="0"/>
              <a:t>局部位置嵌入 𝐹𝑃</a:t>
            </a:r>
            <a:endParaRPr lang="en-US" altLang="zh-CN" sz="1500" dirty="0"/>
          </a:p>
          <a:p>
            <a:pPr marL="285750" indent="-285750">
              <a:lnSpc>
                <a:spcPct val="150000"/>
              </a:lnSpc>
              <a:buFont typeface="Wingdings" panose="05000000000000000000" pitchFamily="2" charset="2"/>
              <a:buChar char="Ø"/>
            </a:pPr>
            <a:r>
              <a:rPr lang="en-US" altLang="zh-CN" sz="1500" dirty="0"/>
              <a:t>ancestor embedding </a:t>
            </a:r>
            <a:r>
              <a:rPr lang="zh-CN" altLang="en-US" sz="1500" dirty="0"/>
              <a:t>𝐹𝐴</a:t>
            </a:r>
          </a:p>
        </p:txBody>
      </p:sp>
    </p:spTree>
    <p:extLst>
      <p:ext uri="{BB962C8B-B14F-4D97-AF65-F5344CB8AC3E}">
        <p14:creationId xmlns:p14="http://schemas.microsoft.com/office/powerpoint/2010/main" val="3858021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0F46BD-C977-BF70-ED48-D83F79CF02AD}"/>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文本框 3">
            <a:extLst>
              <a:ext uri="{FF2B5EF4-FFF2-40B4-BE49-F238E27FC236}">
                <a16:creationId xmlns:a16="http://schemas.microsoft.com/office/drawing/2014/main" id="{C7E2DE63-6F73-1874-4C99-6DA2929DA9C7}"/>
              </a:ext>
            </a:extLst>
          </p:cNvPr>
          <p:cNvSpPr txBox="1"/>
          <p:nvPr/>
        </p:nvSpPr>
        <p:spPr>
          <a:xfrm>
            <a:off x="558632" y="101832"/>
            <a:ext cx="6094990" cy="1872885"/>
          </a:xfrm>
          <a:prstGeom prst="rect">
            <a:avLst/>
          </a:prstGeom>
          <a:noFill/>
        </p:spPr>
        <p:txBody>
          <a:bodyPr wrap="square">
            <a:spAutoFit/>
          </a:bodyPr>
          <a:lstStyle/>
          <a:p>
            <a:pPr>
              <a:lnSpc>
                <a:spcPct val="200000"/>
              </a:lnSpc>
            </a:pPr>
            <a:r>
              <a:rPr lang="zh-CN" altLang="en-US" sz="1500" dirty="0"/>
              <a:t>密度嵌入 𝐹𝐷</a:t>
            </a:r>
          </a:p>
          <a:p>
            <a:pPr marL="285750" indent="-285750">
              <a:lnSpc>
                <a:spcPct val="200000"/>
              </a:lnSpc>
              <a:buFont typeface="Wingdings" panose="05000000000000000000" pitchFamily="2" charset="2"/>
              <a:buChar char="Ø"/>
            </a:pPr>
            <a:r>
              <a:rPr lang="zh-CN" altLang="en-US" sz="1500" dirty="0"/>
              <a:t>每个下采样点 𝑝</a:t>
            </a:r>
            <a:r>
              <a:rPr lang="en-US" altLang="zh-CN" sz="1500" dirty="0"/>
              <a:t> </a:t>
            </a:r>
            <a:r>
              <a:rPr lang="zh-CN" altLang="en-US" sz="1500" dirty="0"/>
              <a:t>对应的丢弃点形成一个集合 </a:t>
            </a:r>
            <a:r>
              <a:rPr lang="en-US" altLang="zh-CN" sz="1500" dirty="0"/>
              <a:t>C(p)</a:t>
            </a:r>
            <a:r>
              <a:rPr lang="zh-CN" altLang="en-US" sz="1500" dirty="0"/>
              <a:t>。每个点 𝑝</a:t>
            </a:r>
            <a:r>
              <a:rPr lang="en-US" altLang="zh-CN" sz="1500" dirty="0"/>
              <a:t> </a:t>
            </a:r>
            <a:r>
              <a:rPr lang="zh-CN" altLang="en-US" sz="1500" dirty="0"/>
              <a:t>的下采样因子 𝑢 定义为集合 </a:t>
            </a:r>
            <a:r>
              <a:rPr lang="en-US" altLang="zh-CN" sz="1500" dirty="0"/>
              <a:t>C(p) </a:t>
            </a:r>
            <a:r>
              <a:rPr lang="zh-CN" altLang="en-US" sz="1500" dirty="0"/>
              <a:t>的基数（即包含的点数）</a:t>
            </a:r>
            <a:endParaRPr lang="en-US" altLang="zh-CN" sz="1500" dirty="0"/>
          </a:p>
          <a:p>
            <a:pPr marL="285750" indent="-285750">
              <a:lnSpc>
                <a:spcPct val="200000"/>
              </a:lnSpc>
              <a:buFont typeface="Wingdings" panose="05000000000000000000" pitchFamily="2" charset="2"/>
              <a:buChar char="Ø"/>
            </a:pPr>
            <a:r>
              <a:rPr lang="zh-CN" altLang="en-US" sz="1500" dirty="0"/>
              <a:t>嵌入过程：将下采样因子 𝑢 </a:t>
            </a:r>
            <a:r>
              <a:rPr lang="en-US" altLang="zh-CN" sz="1500" dirty="0"/>
              <a:t>* 4</a:t>
            </a:r>
            <a:r>
              <a:rPr lang="zh-CN" altLang="en-US" sz="1500" dirty="0"/>
              <a:t>维</a:t>
            </a:r>
            <a:r>
              <a:rPr lang="en-US" altLang="zh-CN" sz="1500" dirty="0"/>
              <a:t> </a:t>
            </a:r>
            <a:r>
              <a:rPr lang="zh-CN" altLang="en-US" sz="1500" dirty="0"/>
              <a:t>映射到一个 </a:t>
            </a:r>
            <a:r>
              <a:rPr lang="en-US" altLang="zh-CN" sz="1500" dirty="0"/>
              <a:t>d-</a:t>
            </a:r>
            <a:r>
              <a:rPr lang="zh-CN" altLang="en-US" sz="1500" dirty="0"/>
              <a:t>维的空间。</a:t>
            </a:r>
            <a:endParaRPr lang="en-US" altLang="zh-CN" sz="1500" dirty="0"/>
          </a:p>
        </p:txBody>
      </p:sp>
      <p:sp>
        <p:nvSpPr>
          <p:cNvPr id="5" name="矩形 4">
            <a:extLst>
              <a:ext uri="{FF2B5EF4-FFF2-40B4-BE49-F238E27FC236}">
                <a16:creationId xmlns:a16="http://schemas.microsoft.com/office/drawing/2014/main" id="{C57A7E46-C71C-4AF8-4DB4-311ACB17E25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78E08C5-B361-50E3-C30D-90AFA94BFB7A}"/>
              </a:ext>
            </a:extLst>
          </p:cNvPr>
          <p:cNvPicPr>
            <a:picLocks noChangeAspect="1"/>
          </p:cNvPicPr>
          <p:nvPr/>
        </p:nvPicPr>
        <p:blipFill>
          <a:blip r:embed="rId2"/>
          <a:stretch>
            <a:fillRect/>
          </a:stretch>
        </p:blipFill>
        <p:spPr>
          <a:xfrm>
            <a:off x="7893026" y="101832"/>
            <a:ext cx="3740342" cy="2686188"/>
          </a:xfrm>
          <a:prstGeom prst="rect">
            <a:avLst/>
          </a:prstGeom>
        </p:spPr>
      </p:pic>
      <p:sp>
        <p:nvSpPr>
          <p:cNvPr id="11" name="文本框 10">
            <a:extLst>
              <a:ext uri="{FF2B5EF4-FFF2-40B4-BE49-F238E27FC236}">
                <a16:creationId xmlns:a16="http://schemas.microsoft.com/office/drawing/2014/main" id="{2FF027E0-41C1-D2B4-4F5B-042AA137E8A8}"/>
              </a:ext>
            </a:extLst>
          </p:cNvPr>
          <p:cNvSpPr txBox="1"/>
          <p:nvPr/>
        </p:nvSpPr>
        <p:spPr>
          <a:xfrm>
            <a:off x="558632" y="2497350"/>
            <a:ext cx="6811069" cy="2334935"/>
          </a:xfrm>
          <a:prstGeom prst="rect">
            <a:avLst/>
          </a:prstGeom>
          <a:noFill/>
        </p:spPr>
        <p:txBody>
          <a:bodyPr wrap="square">
            <a:spAutoFit/>
          </a:bodyPr>
          <a:lstStyle/>
          <a:p>
            <a:pPr>
              <a:lnSpc>
                <a:spcPct val="200000"/>
              </a:lnSpc>
            </a:pPr>
            <a:r>
              <a:rPr lang="zh-CN" altLang="en-US" sz="1500" dirty="0"/>
              <a:t>局部位置嵌入 𝐹𝑃</a:t>
            </a:r>
            <a:endParaRPr lang="en-US" altLang="zh-CN" sz="1500" dirty="0"/>
          </a:p>
          <a:p>
            <a:pPr marL="285750" indent="-285750">
              <a:lnSpc>
                <a:spcPct val="200000"/>
              </a:lnSpc>
              <a:buFont typeface="Wingdings" panose="05000000000000000000" pitchFamily="2" charset="2"/>
              <a:buChar char="Ø"/>
            </a:pPr>
            <a:r>
              <a:rPr lang="zh-CN" altLang="en-US" sz="1500" dirty="0"/>
              <a:t>用于描述每个下采样点周围被丢弃点的空间分布</a:t>
            </a:r>
            <a:endParaRPr lang="en-US" altLang="zh-CN" sz="1500" dirty="0"/>
          </a:p>
          <a:p>
            <a:pPr marL="285750" indent="-285750">
              <a:lnSpc>
                <a:spcPct val="200000"/>
              </a:lnSpc>
              <a:buFont typeface="Wingdings" panose="05000000000000000000" pitchFamily="2" charset="2"/>
              <a:buChar char="Ø"/>
            </a:pPr>
            <a:r>
              <a:rPr lang="zh-CN" altLang="en-US" sz="1500" dirty="0"/>
              <a:t>对于集合 </a:t>
            </a:r>
            <a:r>
              <a:rPr lang="en-US" altLang="zh-CN" sz="1500" dirty="0"/>
              <a:t>C(p) </a:t>
            </a:r>
            <a:r>
              <a:rPr lang="zh-CN" altLang="en-US" sz="1500" dirty="0"/>
              <a:t>中的每个点 𝑝𝑘，计算它到下采样点 𝑝</a:t>
            </a:r>
            <a:r>
              <a:rPr lang="en-US" altLang="zh-CN" sz="1500" dirty="0"/>
              <a:t> </a:t>
            </a:r>
            <a:r>
              <a:rPr lang="zh-CN" altLang="en-US" sz="1500" dirty="0"/>
              <a:t>的方向和距离</a:t>
            </a:r>
            <a:endParaRPr lang="en-US" altLang="zh-CN" sz="1500" dirty="0"/>
          </a:p>
          <a:p>
            <a:pPr marL="285750" indent="-285750">
              <a:lnSpc>
                <a:spcPct val="200000"/>
              </a:lnSpc>
              <a:buFont typeface="Wingdings" panose="05000000000000000000" pitchFamily="2" charset="2"/>
              <a:buChar char="Ø"/>
            </a:pPr>
            <a:r>
              <a:rPr lang="zh-CN" altLang="en-US" sz="1500" dirty="0"/>
              <a:t>四维向量集合通过 </a:t>
            </a:r>
            <a:r>
              <a:rPr lang="en-US" altLang="zh-CN" sz="1500" dirty="0"/>
              <a:t>MLP </a:t>
            </a:r>
            <a:r>
              <a:rPr lang="zh-CN" altLang="en-US" sz="1500" dirty="0"/>
              <a:t>转换为一个更高维的空间，再应用注意力机制（点变换层）将这些向量聚合成一个 </a:t>
            </a:r>
            <a:r>
              <a:rPr lang="en-US" altLang="zh-CN" sz="1500" dirty="0"/>
              <a:t>d-</a:t>
            </a:r>
            <a:r>
              <a:rPr lang="zh-CN" altLang="en-US" sz="1500" dirty="0"/>
              <a:t>维的嵌入向量</a:t>
            </a:r>
            <a:endParaRPr lang="en-US" altLang="zh-CN" sz="1500" dirty="0"/>
          </a:p>
        </p:txBody>
      </p:sp>
      <p:pic>
        <p:nvPicPr>
          <p:cNvPr id="13" name="图片 12">
            <a:extLst>
              <a:ext uri="{FF2B5EF4-FFF2-40B4-BE49-F238E27FC236}">
                <a16:creationId xmlns:a16="http://schemas.microsoft.com/office/drawing/2014/main" id="{229AD574-E430-AA3E-4B1D-532253B677CE}"/>
              </a:ext>
            </a:extLst>
          </p:cNvPr>
          <p:cNvPicPr>
            <a:picLocks noChangeAspect="1"/>
          </p:cNvPicPr>
          <p:nvPr/>
        </p:nvPicPr>
        <p:blipFill>
          <a:blip r:embed="rId3"/>
          <a:stretch>
            <a:fillRect/>
          </a:stretch>
        </p:blipFill>
        <p:spPr>
          <a:xfrm>
            <a:off x="6927763" y="3372171"/>
            <a:ext cx="3365673" cy="622332"/>
          </a:xfrm>
          <a:prstGeom prst="rect">
            <a:avLst/>
          </a:prstGeom>
        </p:spPr>
      </p:pic>
      <p:grpSp>
        <p:nvGrpSpPr>
          <p:cNvPr id="20" name="组合 19">
            <a:extLst>
              <a:ext uri="{FF2B5EF4-FFF2-40B4-BE49-F238E27FC236}">
                <a16:creationId xmlns:a16="http://schemas.microsoft.com/office/drawing/2014/main" id="{8F6F73E0-1627-6666-55F2-D7F3E21D29C7}"/>
              </a:ext>
            </a:extLst>
          </p:cNvPr>
          <p:cNvGrpSpPr/>
          <p:nvPr/>
        </p:nvGrpSpPr>
        <p:grpSpPr>
          <a:xfrm>
            <a:off x="5404454" y="3322814"/>
            <a:ext cx="2464200" cy="712080"/>
            <a:chOff x="5404454" y="3322814"/>
            <a:chExt cx="2464200" cy="712080"/>
          </a:xfrm>
        </p:grpSpPr>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4FACBDD9-DAC8-4BBC-DE22-195EAB514BB0}"/>
                    </a:ext>
                  </a:extLst>
                </p14:cNvPr>
                <p14:cNvContentPartPr/>
                <p14:nvPr/>
              </p14:nvContentPartPr>
              <p14:xfrm>
                <a:off x="6926534" y="3322814"/>
                <a:ext cx="942120" cy="712080"/>
              </p14:xfrm>
            </p:contentPart>
          </mc:Choice>
          <mc:Fallback xmlns="">
            <p:pic>
              <p:nvPicPr>
                <p:cNvPr id="15" name="墨迹 14">
                  <a:extLst>
                    <a:ext uri="{FF2B5EF4-FFF2-40B4-BE49-F238E27FC236}">
                      <a16:creationId xmlns:a16="http://schemas.microsoft.com/office/drawing/2014/main" id="{4FACBDD9-DAC8-4BBC-DE22-195EAB514BB0}"/>
                    </a:ext>
                  </a:extLst>
                </p:cNvPr>
                <p:cNvPicPr/>
                <p:nvPr/>
              </p:nvPicPr>
              <p:blipFill>
                <a:blip r:embed="rId5"/>
                <a:stretch>
                  <a:fillRect/>
                </a:stretch>
              </p:blipFill>
              <p:spPr>
                <a:xfrm>
                  <a:off x="6920414" y="3316694"/>
                  <a:ext cx="95436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墨迹 15">
                  <a:extLst>
                    <a:ext uri="{FF2B5EF4-FFF2-40B4-BE49-F238E27FC236}">
                      <a16:creationId xmlns:a16="http://schemas.microsoft.com/office/drawing/2014/main" id="{0EA4DDC5-FD0F-1501-FA4D-70E617F80231}"/>
                    </a:ext>
                  </a:extLst>
                </p14:cNvPr>
                <p14:cNvContentPartPr/>
                <p14:nvPr/>
              </p14:nvContentPartPr>
              <p14:xfrm>
                <a:off x="5404454" y="3897374"/>
                <a:ext cx="347760" cy="95400"/>
              </p14:xfrm>
            </p:contentPart>
          </mc:Choice>
          <mc:Fallback xmlns="">
            <p:pic>
              <p:nvPicPr>
                <p:cNvPr id="16" name="墨迹 15">
                  <a:extLst>
                    <a:ext uri="{FF2B5EF4-FFF2-40B4-BE49-F238E27FC236}">
                      <a16:creationId xmlns:a16="http://schemas.microsoft.com/office/drawing/2014/main" id="{0EA4DDC5-FD0F-1501-FA4D-70E617F80231}"/>
                    </a:ext>
                  </a:extLst>
                </p:cNvPr>
                <p:cNvPicPr/>
                <p:nvPr/>
              </p:nvPicPr>
              <p:blipFill>
                <a:blip r:embed="rId7"/>
                <a:stretch>
                  <a:fillRect/>
                </a:stretch>
              </p:blipFill>
              <p:spPr>
                <a:xfrm>
                  <a:off x="5398334" y="3891254"/>
                  <a:ext cx="360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墨迹 16">
                  <a:extLst>
                    <a:ext uri="{FF2B5EF4-FFF2-40B4-BE49-F238E27FC236}">
                      <a16:creationId xmlns:a16="http://schemas.microsoft.com/office/drawing/2014/main" id="{62D9B240-2A59-69AA-3941-366030092AA6}"/>
                    </a:ext>
                  </a:extLst>
                </p14:cNvPr>
                <p14:cNvContentPartPr/>
                <p14:nvPr/>
              </p14:nvContentPartPr>
              <p14:xfrm>
                <a:off x="5607134" y="3354494"/>
                <a:ext cx="1118880" cy="242640"/>
              </p14:xfrm>
            </p:contentPart>
          </mc:Choice>
          <mc:Fallback xmlns="">
            <p:pic>
              <p:nvPicPr>
                <p:cNvPr id="17" name="墨迹 16">
                  <a:extLst>
                    <a:ext uri="{FF2B5EF4-FFF2-40B4-BE49-F238E27FC236}">
                      <a16:creationId xmlns:a16="http://schemas.microsoft.com/office/drawing/2014/main" id="{62D9B240-2A59-69AA-3941-366030092AA6}"/>
                    </a:ext>
                  </a:extLst>
                </p:cNvPr>
                <p:cNvPicPr/>
                <p:nvPr/>
              </p:nvPicPr>
              <p:blipFill>
                <a:blip r:embed="rId9"/>
                <a:stretch>
                  <a:fillRect/>
                </a:stretch>
              </p:blipFill>
              <p:spPr>
                <a:xfrm>
                  <a:off x="5601014" y="3348374"/>
                  <a:ext cx="1131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25590863-4369-A6DA-CFA8-02BD2F38B736}"/>
                    </a:ext>
                  </a:extLst>
                </p14:cNvPr>
                <p14:cNvContentPartPr/>
                <p14:nvPr/>
              </p14:nvContentPartPr>
              <p14:xfrm>
                <a:off x="6641414" y="3390854"/>
                <a:ext cx="128880" cy="98280"/>
              </p14:xfrm>
            </p:contentPart>
          </mc:Choice>
          <mc:Fallback xmlns="">
            <p:pic>
              <p:nvPicPr>
                <p:cNvPr id="18" name="墨迹 17">
                  <a:extLst>
                    <a:ext uri="{FF2B5EF4-FFF2-40B4-BE49-F238E27FC236}">
                      <a16:creationId xmlns:a16="http://schemas.microsoft.com/office/drawing/2014/main" id="{25590863-4369-A6DA-CFA8-02BD2F38B736}"/>
                    </a:ext>
                  </a:extLst>
                </p:cNvPr>
                <p:cNvPicPr/>
                <p:nvPr/>
              </p:nvPicPr>
              <p:blipFill>
                <a:blip r:embed="rId11"/>
                <a:stretch>
                  <a:fillRect/>
                </a:stretch>
              </p:blipFill>
              <p:spPr>
                <a:xfrm>
                  <a:off x="6635294" y="3384734"/>
                  <a:ext cx="141120" cy="110520"/>
                </a:xfrm>
                <a:prstGeom prst="rect">
                  <a:avLst/>
                </a:prstGeom>
              </p:spPr>
            </p:pic>
          </mc:Fallback>
        </mc:AlternateContent>
      </p:grpSp>
      <p:grpSp>
        <p:nvGrpSpPr>
          <p:cNvPr id="32" name="组合 31">
            <a:extLst>
              <a:ext uri="{FF2B5EF4-FFF2-40B4-BE49-F238E27FC236}">
                <a16:creationId xmlns:a16="http://schemas.microsoft.com/office/drawing/2014/main" id="{F2DDE380-A078-9F40-D1E6-3979AA026E0B}"/>
              </a:ext>
            </a:extLst>
          </p:cNvPr>
          <p:cNvGrpSpPr/>
          <p:nvPr/>
        </p:nvGrpSpPr>
        <p:grpSpPr>
          <a:xfrm>
            <a:off x="5994854" y="3335774"/>
            <a:ext cx="2653200" cy="1134360"/>
            <a:chOff x="5994854" y="3335774"/>
            <a:chExt cx="2653200" cy="1134360"/>
          </a:xfrm>
        </p:grpSpPr>
        <mc:AlternateContent xmlns:mc="http://schemas.openxmlformats.org/markup-compatibility/2006" xmlns:p14="http://schemas.microsoft.com/office/powerpoint/2010/main">
          <mc:Choice Requires="p14">
            <p:contentPart p14:bwMode="auto" r:id="rId12">
              <p14:nvContentPartPr>
                <p14:cNvPr id="27" name="墨迹 26">
                  <a:extLst>
                    <a:ext uri="{FF2B5EF4-FFF2-40B4-BE49-F238E27FC236}">
                      <a16:creationId xmlns:a16="http://schemas.microsoft.com/office/drawing/2014/main" id="{0A3CD3D5-4CD7-F5A2-D418-044C40ADE5D8}"/>
                    </a:ext>
                  </a:extLst>
                </p14:cNvPr>
                <p14:cNvContentPartPr/>
                <p14:nvPr/>
              </p14:nvContentPartPr>
              <p14:xfrm>
                <a:off x="5994854" y="3898814"/>
                <a:ext cx="401400" cy="81360"/>
              </p14:xfrm>
            </p:contentPart>
          </mc:Choice>
          <mc:Fallback xmlns="">
            <p:pic>
              <p:nvPicPr>
                <p:cNvPr id="27" name="墨迹 26">
                  <a:extLst>
                    <a:ext uri="{FF2B5EF4-FFF2-40B4-BE49-F238E27FC236}">
                      <a16:creationId xmlns:a16="http://schemas.microsoft.com/office/drawing/2014/main" id="{0A3CD3D5-4CD7-F5A2-D418-044C40ADE5D8}"/>
                    </a:ext>
                  </a:extLst>
                </p:cNvPr>
                <p:cNvPicPr/>
                <p:nvPr/>
              </p:nvPicPr>
              <p:blipFill>
                <a:blip r:embed="rId13"/>
                <a:stretch>
                  <a:fillRect/>
                </a:stretch>
              </p:blipFill>
              <p:spPr>
                <a:xfrm>
                  <a:off x="5988734" y="3892694"/>
                  <a:ext cx="413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6CEC7AB1-884D-9852-0584-174CB0E85E0F}"/>
                    </a:ext>
                  </a:extLst>
                </p14:cNvPr>
                <p14:cNvContentPartPr/>
                <p14:nvPr/>
              </p14:nvContentPartPr>
              <p14:xfrm>
                <a:off x="6236774" y="3952454"/>
                <a:ext cx="1954080" cy="517680"/>
              </p14:xfrm>
            </p:contentPart>
          </mc:Choice>
          <mc:Fallback xmlns="">
            <p:pic>
              <p:nvPicPr>
                <p:cNvPr id="28" name="墨迹 27">
                  <a:extLst>
                    <a:ext uri="{FF2B5EF4-FFF2-40B4-BE49-F238E27FC236}">
                      <a16:creationId xmlns:a16="http://schemas.microsoft.com/office/drawing/2014/main" id="{6CEC7AB1-884D-9852-0584-174CB0E85E0F}"/>
                    </a:ext>
                  </a:extLst>
                </p:cNvPr>
                <p:cNvPicPr/>
                <p:nvPr/>
              </p:nvPicPr>
              <p:blipFill>
                <a:blip r:embed="rId15"/>
                <a:stretch>
                  <a:fillRect/>
                </a:stretch>
              </p:blipFill>
              <p:spPr>
                <a:xfrm>
                  <a:off x="6230654" y="3946334"/>
                  <a:ext cx="19663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墨迹 29">
                  <a:extLst>
                    <a:ext uri="{FF2B5EF4-FFF2-40B4-BE49-F238E27FC236}">
                      <a16:creationId xmlns:a16="http://schemas.microsoft.com/office/drawing/2014/main" id="{C3E418F4-00A6-6B48-C337-7B0C529E9552}"/>
                    </a:ext>
                  </a:extLst>
                </p14:cNvPr>
                <p14:cNvContentPartPr/>
                <p14:nvPr/>
              </p14:nvContentPartPr>
              <p14:xfrm>
                <a:off x="8193014" y="3954254"/>
                <a:ext cx="55080" cy="87120"/>
              </p14:xfrm>
            </p:contentPart>
          </mc:Choice>
          <mc:Fallback xmlns="">
            <p:pic>
              <p:nvPicPr>
                <p:cNvPr id="30" name="墨迹 29">
                  <a:extLst>
                    <a:ext uri="{FF2B5EF4-FFF2-40B4-BE49-F238E27FC236}">
                      <a16:creationId xmlns:a16="http://schemas.microsoft.com/office/drawing/2014/main" id="{C3E418F4-00A6-6B48-C337-7B0C529E9552}"/>
                    </a:ext>
                  </a:extLst>
                </p:cNvPr>
                <p:cNvPicPr/>
                <p:nvPr/>
              </p:nvPicPr>
              <p:blipFill>
                <a:blip r:embed="rId17"/>
                <a:stretch>
                  <a:fillRect/>
                </a:stretch>
              </p:blipFill>
              <p:spPr>
                <a:xfrm>
                  <a:off x="8186894" y="3948134"/>
                  <a:ext cx="67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墨迹 30">
                  <a:extLst>
                    <a:ext uri="{FF2B5EF4-FFF2-40B4-BE49-F238E27FC236}">
                      <a16:creationId xmlns:a16="http://schemas.microsoft.com/office/drawing/2014/main" id="{07AC9AE5-2E9D-C532-A8DB-C75F9A7CE449}"/>
                    </a:ext>
                  </a:extLst>
                </p14:cNvPr>
                <p14:cNvContentPartPr/>
                <p14:nvPr/>
              </p14:nvContentPartPr>
              <p14:xfrm>
                <a:off x="7816814" y="3335774"/>
                <a:ext cx="831240" cy="552960"/>
              </p14:xfrm>
            </p:contentPart>
          </mc:Choice>
          <mc:Fallback xmlns="">
            <p:pic>
              <p:nvPicPr>
                <p:cNvPr id="31" name="墨迹 30">
                  <a:extLst>
                    <a:ext uri="{FF2B5EF4-FFF2-40B4-BE49-F238E27FC236}">
                      <a16:creationId xmlns:a16="http://schemas.microsoft.com/office/drawing/2014/main" id="{07AC9AE5-2E9D-C532-A8DB-C75F9A7CE449}"/>
                    </a:ext>
                  </a:extLst>
                </p:cNvPr>
                <p:cNvPicPr/>
                <p:nvPr/>
              </p:nvPicPr>
              <p:blipFill>
                <a:blip r:embed="rId19"/>
                <a:stretch>
                  <a:fillRect/>
                </a:stretch>
              </p:blipFill>
              <p:spPr>
                <a:xfrm>
                  <a:off x="7810694" y="3329654"/>
                  <a:ext cx="843480" cy="565200"/>
                </a:xfrm>
                <a:prstGeom prst="rect">
                  <a:avLst/>
                </a:prstGeom>
              </p:spPr>
            </p:pic>
          </mc:Fallback>
        </mc:AlternateContent>
      </p:grpSp>
      <p:sp>
        <p:nvSpPr>
          <p:cNvPr id="34" name="文本框 33">
            <a:extLst>
              <a:ext uri="{FF2B5EF4-FFF2-40B4-BE49-F238E27FC236}">
                <a16:creationId xmlns:a16="http://schemas.microsoft.com/office/drawing/2014/main" id="{87EA7837-5EFD-F794-6C89-488C0E9700CE}"/>
              </a:ext>
            </a:extLst>
          </p:cNvPr>
          <p:cNvSpPr txBox="1"/>
          <p:nvPr/>
        </p:nvSpPr>
        <p:spPr>
          <a:xfrm>
            <a:off x="546424" y="4973613"/>
            <a:ext cx="8494630" cy="1411605"/>
          </a:xfrm>
          <a:prstGeom prst="rect">
            <a:avLst/>
          </a:prstGeom>
          <a:noFill/>
        </p:spPr>
        <p:txBody>
          <a:bodyPr wrap="square">
            <a:spAutoFit/>
          </a:bodyPr>
          <a:lstStyle/>
          <a:p>
            <a:pPr>
              <a:lnSpc>
                <a:spcPct val="200000"/>
              </a:lnSpc>
            </a:pPr>
            <a:r>
              <a:rPr lang="en-US" altLang="zh-CN" sz="1500" dirty="0"/>
              <a:t>ancestor embedding </a:t>
            </a:r>
            <a:r>
              <a:rPr lang="zh-CN" altLang="en-US" sz="1500" dirty="0"/>
              <a:t>𝐹𝐴</a:t>
            </a:r>
          </a:p>
          <a:p>
            <a:pPr marL="285750" indent="-285750">
              <a:lnSpc>
                <a:spcPct val="200000"/>
              </a:lnSpc>
              <a:buFont typeface="Wingdings" panose="05000000000000000000" pitchFamily="2" charset="2"/>
              <a:buChar char="Ø"/>
            </a:pPr>
            <a:r>
              <a:rPr lang="zh-CN" altLang="en-US" sz="1500" dirty="0"/>
              <a:t>用于在编码过程中从上一阶段传递几何和密度信息，以辅助当前阶段更好地理解点云的结构</a:t>
            </a:r>
            <a:endParaRPr lang="en-US" altLang="zh-CN" sz="1500" dirty="0"/>
          </a:p>
          <a:p>
            <a:pPr marL="285750" indent="-285750">
              <a:lnSpc>
                <a:spcPct val="200000"/>
              </a:lnSpc>
              <a:buFont typeface="Wingdings" panose="05000000000000000000" pitchFamily="2" charset="2"/>
              <a:buChar char="Ø"/>
            </a:pPr>
            <a:r>
              <a:rPr lang="zh-CN" altLang="en-US" sz="1500" dirty="0"/>
              <a:t>利用点变换（一种注意力机制），它可以根据点之间的相对关系调整各个点的特征。</a:t>
            </a:r>
          </a:p>
        </p:txBody>
      </p:sp>
    </p:spTree>
    <p:extLst>
      <p:ext uri="{BB962C8B-B14F-4D97-AF65-F5344CB8AC3E}">
        <p14:creationId xmlns:p14="http://schemas.microsoft.com/office/powerpoint/2010/main" val="3109900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4EF2CE-9AC4-B3EF-2B38-10B9DFA134E7}"/>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3" name="矩形 2">
            <a:extLst>
              <a:ext uri="{FF2B5EF4-FFF2-40B4-BE49-F238E27FC236}">
                <a16:creationId xmlns:a16="http://schemas.microsoft.com/office/drawing/2014/main" id="{3579B7D1-B470-011C-983F-DFF08318DD3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EE78BD4-E2D6-B13E-54FC-F96B92E071C8}"/>
              </a:ext>
            </a:extLst>
          </p:cNvPr>
          <p:cNvPicPr>
            <a:picLocks noChangeAspect="1"/>
          </p:cNvPicPr>
          <p:nvPr/>
        </p:nvPicPr>
        <p:blipFill>
          <a:blip r:embed="rId2"/>
          <a:stretch>
            <a:fillRect/>
          </a:stretch>
        </p:blipFill>
        <p:spPr>
          <a:xfrm>
            <a:off x="399231" y="714469"/>
            <a:ext cx="4746924" cy="2089287"/>
          </a:xfrm>
          <a:prstGeom prst="rect">
            <a:avLst/>
          </a:prstGeom>
        </p:spPr>
      </p:pic>
      <p:pic>
        <p:nvPicPr>
          <p:cNvPr id="6" name="图片 5">
            <a:extLst>
              <a:ext uri="{FF2B5EF4-FFF2-40B4-BE49-F238E27FC236}">
                <a16:creationId xmlns:a16="http://schemas.microsoft.com/office/drawing/2014/main" id="{C873A01D-712D-8A54-A935-1AC1E8D5C8E4}"/>
              </a:ext>
            </a:extLst>
          </p:cNvPr>
          <p:cNvPicPr>
            <a:picLocks noChangeAspect="1"/>
          </p:cNvPicPr>
          <p:nvPr/>
        </p:nvPicPr>
        <p:blipFill>
          <a:blip r:embed="rId3"/>
          <a:stretch>
            <a:fillRect/>
          </a:stretch>
        </p:blipFill>
        <p:spPr>
          <a:xfrm>
            <a:off x="284174" y="3700021"/>
            <a:ext cx="10827306" cy="1238314"/>
          </a:xfrm>
          <a:prstGeom prst="rect">
            <a:avLst/>
          </a:prstGeom>
        </p:spPr>
      </p:pic>
      <p:grpSp>
        <p:nvGrpSpPr>
          <p:cNvPr id="10" name="组合 9">
            <a:extLst>
              <a:ext uri="{FF2B5EF4-FFF2-40B4-BE49-F238E27FC236}">
                <a16:creationId xmlns:a16="http://schemas.microsoft.com/office/drawing/2014/main" id="{9DD8619E-B53C-AA67-AAFA-98FB354B5E85}"/>
              </a:ext>
            </a:extLst>
          </p:cNvPr>
          <p:cNvGrpSpPr/>
          <p:nvPr/>
        </p:nvGrpSpPr>
        <p:grpSpPr>
          <a:xfrm>
            <a:off x="3267854" y="1091894"/>
            <a:ext cx="2171880" cy="2667600"/>
            <a:chOff x="3267854" y="1091894"/>
            <a:chExt cx="2171880" cy="266760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7D23DBBD-7C04-B024-ADDF-F14A20C8A46D}"/>
                    </a:ext>
                  </a:extLst>
                </p14:cNvPr>
                <p14:cNvContentPartPr/>
                <p14:nvPr/>
              </p14:nvContentPartPr>
              <p14:xfrm>
                <a:off x="3267854" y="1091894"/>
                <a:ext cx="336240" cy="332280"/>
              </p14:xfrm>
            </p:contentPart>
          </mc:Choice>
          <mc:Fallback xmlns="">
            <p:pic>
              <p:nvPicPr>
                <p:cNvPr id="7" name="墨迹 6">
                  <a:extLst>
                    <a:ext uri="{FF2B5EF4-FFF2-40B4-BE49-F238E27FC236}">
                      <a16:creationId xmlns:a16="http://schemas.microsoft.com/office/drawing/2014/main" id="{7D23DBBD-7C04-B024-ADDF-F14A20C8A46D}"/>
                    </a:ext>
                  </a:extLst>
                </p:cNvPr>
                <p:cNvPicPr/>
                <p:nvPr/>
              </p:nvPicPr>
              <p:blipFill>
                <a:blip r:embed="rId5"/>
                <a:stretch>
                  <a:fillRect/>
                </a:stretch>
              </p:blipFill>
              <p:spPr>
                <a:xfrm>
                  <a:off x="3261734" y="1085774"/>
                  <a:ext cx="348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FF431C69-F1D7-AFC5-C119-A3F4EC3001B3}"/>
                    </a:ext>
                  </a:extLst>
                </p14:cNvPr>
                <p14:cNvContentPartPr/>
                <p14:nvPr/>
              </p14:nvContentPartPr>
              <p14:xfrm>
                <a:off x="3608774" y="1307894"/>
                <a:ext cx="1503000" cy="2209680"/>
              </p14:xfrm>
            </p:contentPart>
          </mc:Choice>
          <mc:Fallback xmlns="">
            <p:pic>
              <p:nvPicPr>
                <p:cNvPr id="8" name="墨迹 7">
                  <a:extLst>
                    <a:ext uri="{FF2B5EF4-FFF2-40B4-BE49-F238E27FC236}">
                      <a16:creationId xmlns:a16="http://schemas.microsoft.com/office/drawing/2014/main" id="{FF431C69-F1D7-AFC5-C119-A3F4EC3001B3}"/>
                    </a:ext>
                  </a:extLst>
                </p:cNvPr>
                <p:cNvPicPr/>
                <p:nvPr/>
              </p:nvPicPr>
              <p:blipFill>
                <a:blip r:embed="rId7"/>
                <a:stretch>
                  <a:fillRect/>
                </a:stretch>
              </p:blipFill>
              <p:spPr>
                <a:xfrm>
                  <a:off x="3602654" y="1301774"/>
                  <a:ext cx="1515240" cy="2221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A7C27191-ACA7-0D4F-9F88-C6B4D733DEAD}"/>
                    </a:ext>
                  </a:extLst>
                </p14:cNvPr>
                <p14:cNvContentPartPr/>
                <p14:nvPr/>
              </p14:nvContentPartPr>
              <p14:xfrm>
                <a:off x="5031854" y="3189614"/>
                <a:ext cx="407880" cy="569880"/>
              </p14:xfrm>
            </p:contentPart>
          </mc:Choice>
          <mc:Fallback xmlns="">
            <p:pic>
              <p:nvPicPr>
                <p:cNvPr id="9" name="墨迹 8">
                  <a:extLst>
                    <a:ext uri="{FF2B5EF4-FFF2-40B4-BE49-F238E27FC236}">
                      <a16:creationId xmlns:a16="http://schemas.microsoft.com/office/drawing/2014/main" id="{A7C27191-ACA7-0D4F-9F88-C6B4D733DEAD}"/>
                    </a:ext>
                  </a:extLst>
                </p:cNvPr>
                <p:cNvPicPr/>
                <p:nvPr/>
              </p:nvPicPr>
              <p:blipFill>
                <a:blip r:embed="rId9"/>
                <a:stretch>
                  <a:fillRect/>
                </a:stretch>
              </p:blipFill>
              <p:spPr>
                <a:xfrm>
                  <a:off x="5025734" y="3183494"/>
                  <a:ext cx="420120" cy="582120"/>
                </a:xfrm>
                <a:prstGeom prst="rect">
                  <a:avLst/>
                </a:prstGeom>
              </p:spPr>
            </p:pic>
          </mc:Fallback>
        </mc:AlternateContent>
      </p:grpSp>
      <p:sp>
        <p:nvSpPr>
          <p:cNvPr id="11" name="文本框 10">
            <a:extLst>
              <a:ext uri="{FF2B5EF4-FFF2-40B4-BE49-F238E27FC236}">
                <a16:creationId xmlns:a16="http://schemas.microsoft.com/office/drawing/2014/main" id="{5E884CB4-CA85-6471-BA79-EDCE6867809D}"/>
              </a:ext>
            </a:extLst>
          </p:cNvPr>
          <p:cNvSpPr txBox="1"/>
          <p:nvPr/>
        </p:nvSpPr>
        <p:spPr>
          <a:xfrm>
            <a:off x="6081561" y="717770"/>
            <a:ext cx="6017586" cy="2480294"/>
          </a:xfrm>
          <a:prstGeom prst="rect">
            <a:avLst/>
          </a:prstGeom>
          <a:noFill/>
        </p:spPr>
        <p:txBody>
          <a:bodyPr wrap="square">
            <a:spAutoFit/>
          </a:bodyPr>
          <a:lstStyle/>
          <a:p>
            <a:pPr>
              <a:lnSpc>
                <a:spcPct val="150000"/>
              </a:lnSpc>
            </a:pPr>
            <a:r>
              <a:rPr lang="en-US" altLang="zh-CN" sz="1500" dirty="0"/>
              <a:t>2.</a:t>
            </a:r>
            <a:r>
              <a:rPr lang="zh-CN" altLang="en-US" sz="1500" dirty="0"/>
              <a:t>熵编码</a:t>
            </a:r>
            <a:endParaRPr lang="en-US" altLang="zh-CN" sz="1500" dirty="0"/>
          </a:p>
          <a:p>
            <a:pPr marL="285750" indent="-285750">
              <a:lnSpc>
                <a:spcPct val="150000"/>
              </a:lnSpc>
              <a:buFont typeface="Wingdings" panose="05000000000000000000" pitchFamily="2" charset="2"/>
              <a:buChar char="Ø"/>
            </a:pPr>
            <a:r>
              <a:rPr lang="en-US" altLang="zh-CN" sz="1500" dirty="0"/>
              <a:t>Quantization</a:t>
            </a:r>
            <a:r>
              <a:rPr lang="zh-CN" altLang="en-US" sz="1500" dirty="0"/>
              <a:t>：直接调库</a:t>
            </a:r>
            <a:endParaRPr lang="en-US" altLang="zh-CN" sz="1500" dirty="0"/>
          </a:p>
          <a:p>
            <a:pPr marL="285750" indent="-285750">
              <a:lnSpc>
                <a:spcPct val="150000"/>
              </a:lnSpc>
              <a:buFont typeface="Wingdings" panose="05000000000000000000" pitchFamily="2" charset="2"/>
              <a:buChar char="Ø"/>
            </a:pPr>
            <a:r>
              <a:rPr lang="en-US" altLang="zh-CN" sz="1500" dirty="0"/>
              <a:t>Entropy Encoder</a:t>
            </a:r>
            <a:r>
              <a:rPr lang="zh-CN" altLang="en-US" sz="1500" dirty="0"/>
              <a:t>：经过量化的特征 𝐹𝑆 进一步通过熵编码器进行压缩，这里用算术编码器</a:t>
            </a:r>
            <a:endParaRPr lang="en-US" altLang="zh-CN" sz="1500" dirty="0"/>
          </a:p>
          <a:p>
            <a:pPr marL="285750" indent="-285750">
              <a:lnSpc>
                <a:spcPct val="150000"/>
              </a:lnSpc>
              <a:buFont typeface="Wingdings" panose="05000000000000000000" pitchFamily="2" charset="2"/>
              <a:buChar char="Ø"/>
            </a:pPr>
            <a:r>
              <a:rPr lang="en-US" altLang="zh-CN" sz="1500" dirty="0"/>
              <a:t>Rate Loss Function </a:t>
            </a:r>
            <a:r>
              <a:rPr lang="zh-CN" altLang="en-US" sz="1500" dirty="0"/>
              <a:t>在 </a:t>
            </a:r>
            <a:r>
              <a:rPr lang="en-US" altLang="zh-CN" sz="1500" dirty="0"/>
              <a:t>3.3 </a:t>
            </a:r>
            <a:r>
              <a:rPr lang="zh-CN" altLang="en-US" sz="1500" dirty="0"/>
              <a:t>里</a:t>
            </a:r>
            <a:endParaRPr lang="en-US" altLang="zh-CN" sz="1500" dirty="0"/>
          </a:p>
          <a:p>
            <a:pPr marL="285750" indent="-285750">
              <a:lnSpc>
                <a:spcPct val="150000"/>
              </a:lnSpc>
              <a:buFont typeface="Wingdings" panose="05000000000000000000" pitchFamily="2" charset="2"/>
              <a:buChar char="Ø"/>
            </a:pPr>
            <a:endParaRPr lang="en-US" altLang="zh-CN" sz="1500" dirty="0"/>
          </a:p>
          <a:p>
            <a:pPr marL="285750" indent="-285750">
              <a:lnSpc>
                <a:spcPct val="150000"/>
              </a:lnSpc>
              <a:buFont typeface="Wingdings" panose="05000000000000000000" pitchFamily="2" charset="2"/>
              <a:buChar char="Ø"/>
            </a:pPr>
            <a:endParaRPr lang="en-US" altLang="zh-CN" sz="1500" dirty="0"/>
          </a:p>
        </p:txBody>
      </p:sp>
    </p:spTree>
    <p:extLst>
      <p:ext uri="{BB962C8B-B14F-4D97-AF65-F5344CB8AC3E}">
        <p14:creationId xmlns:p14="http://schemas.microsoft.com/office/powerpoint/2010/main" val="1365223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12EADC-8F46-9EA6-29BE-1967F3EE8A75}"/>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pic>
        <p:nvPicPr>
          <p:cNvPr id="4" name="图片 3">
            <a:extLst>
              <a:ext uri="{FF2B5EF4-FFF2-40B4-BE49-F238E27FC236}">
                <a16:creationId xmlns:a16="http://schemas.microsoft.com/office/drawing/2014/main" id="{97D1B6F3-E98B-F820-05B5-C96044C175B1}"/>
              </a:ext>
            </a:extLst>
          </p:cNvPr>
          <p:cNvPicPr>
            <a:picLocks noChangeAspect="1"/>
          </p:cNvPicPr>
          <p:nvPr/>
        </p:nvPicPr>
        <p:blipFill>
          <a:blip r:embed="rId2"/>
          <a:stretch>
            <a:fillRect/>
          </a:stretch>
        </p:blipFill>
        <p:spPr>
          <a:xfrm>
            <a:off x="512254" y="432500"/>
            <a:ext cx="3803845" cy="1390721"/>
          </a:xfrm>
          <a:prstGeom prst="rect">
            <a:avLst/>
          </a:prstGeom>
        </p:spPr>
      </p:pic>
      <p:pic>
        <p:nvPicPr>
          <p:cNvPr id="6" name="图片 5">
            <a:extLst>
              <a:ext uri="{FF2B5EF4-FFF2-40B4-BE49-F238E27FC236}">
                <a16:creationId xmlns:a16="http://schemas.microsoft.com/office/drawing/2014/main" id="{DE3463C6-2B2D-1F07-CE2F-207D6282EA7C}"/>
              </a:ext>
            </a:extLst>
          </p:cNvPr>
          <p:cNvPicPr>
            <a:picLocks noChangeAspect="1"/>
          </p:cNvPicPr>
          <p:nvPr/>
        </p:nvPicPr>
        <p:blipFill>
          <a:blip r:embed="rId3"/>
          <a:stretch>
            <a:fillRect/>
          </a:stretch>
        </p:blipFill>
        <p:spPr>
          <a:xfrm>
            <a:off x="512254" y="1562271"/>
            <a:ext cx="3708591" cy="3200564"/>
          </a:xfrm>
          <a:prstGeom prst="rect">
            <a:avLst/>
          </a:prstGeom>
        </p:spPr>
      </p:pic>
      <p:sp>
        <p:nvSpPr>
          <p:cNvPr id="5" name="文本框 4">
            <a:extLst>
              <a:ext uri="{FF2B5EF4-FFF2-40B4-BE49-F238E27FC236}">
                <a16:creationId xmlns:a16="http://schemas.microsoft.com/office/drawing/2014/main" id="{E5849CA5-A255-957C-D90E-4424DF695CA6}"/>
              </a:ext>
            </a:extLst>
          </p:cNvPr>
          <p:cNvSpPr txBox="1"/>
          <p:nvPr/>
        </p:nvSpPr>
        <p:spPr>
          <a:xfrm>
            <a:off x="4659303" y="916936"/>
            <a:ext cx="7185508" cy="421847"/>
          </a:xfrm>
          <a:prstGeom prst="rect">
            <a:avLst/>
          </a:prstGeom>
          <a:noFill/>
        </p:spPr>
        <p:txBody>
          <a:bodyPr wrap="square">
            <a:spAutoFit/>
          </a:bodyPr>
          <a:lstStyle/>
          <a:p>
            <a:pPr>
              <a:lnSpc>
                <a:spcPct val="150000"/>
              </a:lnSpc>
            </a:pPr>
            <a:r>
              <a:rPr lang="zh-CN" altLang="en-US" sz="1600" dirty="0"/>
              <a:t>解码过程中，与编码器中的下采样阶段相对应，有相同数量 𝑆</a:t>
            </a:r>
            <a:r>
              <a:rPr lang="en-US" altLang="zh-CN" sz="1600" dirty="0"/>
              <a:t> </a:t>
            </a:r>
            <a:r>
              <a:rPr lang="zh-CN" altLang="en-US" sz="1600" dirty="0"/>
              <a:t>的上采样阶段</a:t>
            </a:r>
          </a:p>
        </p:txBody>
      </p:sp>
      <p:sp>
        <p:nvSpPr>
          <p:cNvPr id="7" name="矩形 6">
            <a:extLst>
              <a:ext uri="{FF2B5EF4-FFF2-40B4-BE49-F238E27FC236}">
                <a16:creationId xmlns:a16="http://schemas.microsoft.com/office/drawing/2014/main" id="{E866E294-7DB2-268D-C985-B78AA2C3DE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0798E77D-298B-E152-8318-89C4090B7869}"/>
              </a:ext>
            </a:extLst>
          </p:cNvPr>
          <p:cNvPicPr>
            <a:picLocks noChangeAspect="1"/>
          </p:cNvPicPr>
          <p:nvPr/>
        </p:nvPicPr>
        <p:blipFill>
          <a:blip r:embed="rId4"/>
          <a:stretch>
            <a:fillRect/>
          </a:stretch>
        </p:blipFill>
        <p:spPr>
          <a:xfrm>
            <a:off x="4981639" y="2013704"/>
            <a:ext cx="6540836" cy="1752690"/>
          </a:xfrm>
          <a:prstGeom prst="rect">
            <a:avLst/>
          </a:prstGeom>
        </p:spPr>
      </p:pic>
    </p:spTree>
    <p:extLst>
      <p:ext uri="{BB962C8B-B14F-4D97-AF65-F5344CB8AC3E}">
        <p14:creationId xmlns:p14="http://schemas.microsoft.com/office/powerpoint/2010/main" val="1254929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4265E1-D3FC-3216-0098-80089753FD15}"/>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pic>
        <p:nvPicPr>
          <p:cNvPr id="4" name="图片 3">
            <a:extLst>
              <a:ext uri="{FF2B5EF4-FFF2-40B4-BE49-F238E27FC236}">
                <a16:creationId xmlns:a16="http://schemas.microsoft.com/office/drawing/2014/main" id="{AAF5B453-181B-3CDA-CE16-D75800B28560}"/>
              </a:ext>
            </a:extLst>
          </p:cNvPr>
          <p:cNvPicPr>
            <a:picLocks noChangeAspect="1"/>
          </p:cNvPicPr>
          <p:nvPr/>
        </p:nvPicPr>
        <p:blipFill>
          <a:blip r:embed="rId2"/>
          <a:stretch>
            <a:fillRect/>
          </a:stretch>
        </p:blipFill>
        <p:spPr>
          <a:xfrm>
            <a:off x="373269" y="215753"/>
            <a:ext cx="3791145" cy="4076910"/>
          </a:xfrm>
          <a:prstGeom prst="rect">
            <a:avLst/>
          </a:prstGeom>
        </p:spPr>
      </p:pic>
      <p:sp>
        <p:nvSpPr>
          <p:cNvPr id="5" name="矩形 4">
            <a:extLst>
              <a:ext uri="{FF2B5EF4-FFF2-40B4-BE49-F238E27FC236}">
                <a16:creationId xmlns:a16="http://schemas.microsoft.com/office/drawing/2014/main" id="{5A62FBFC-B098-4245-8FBB-47792A8D75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8753EC14-F798-4466-5BFE-8CDC489E7BA1}"/>
              </a:ext>
            </a:extLst>
          </p:cNvPr>
          <p:cNvPicPr>
            <a:picLocks noChangeAspect="1"/>
          </p:cNvPicPr>
          <p:nvPr/>
        </p:nvPicPr>
        <p:blipFill>
          <a:blip r:embed="rId3"/>
          <a:stretch>
            <a:fillRect/>
          </a:stretch>
        </p:blipFill>
        <p:spPr>
          <a:xfrm>
            <a:off x="5405108" y="330999"/>
            <a:ext cx="3416476" cy="2425825"/>
          </a:xfrm>
          <a:prstGeom prst="rect">
            <a:avLst/>
          </a:prstGeom>
        </p:spPr>
      </p:pic>
      <p:sp>
        <p:nvSpPr>
          <p:cNvPr id="17" name="文本框 16">
            <a:extLst>
              <a:ext uri="{FF2B5EF4-FFF2-40B4-BE49-F238E27FC236}">
                <a16:creationId xmlns:a16="http://schemas.microsoft.com/office/drawing/2014/main" id="{ABD08ABB-7522-2426-C0A7-B43404DDCAD4}"/>
              </a:ext>
            </a:extLst>
          </p:cNvPr>
          <p:cNvSpPr txBox="1"/>
          <p:nvPr/>
        </p:nvSpPr>
        <p:spPr>
          <a:xfrm>
            <a:off x="5039796" y="3306404"/>
            <a:ext cx="6738403" cy="1900777"/>
          </a:xfrm>
          <a:prstGeom prst="rect">
            <a:avLst/>
          </a:prstGeom>
          <a:noFill/>
        </p:spPr>
        <p:txBody>
          <a:bodyPr wrap="square">
            <a:spAutoFit/>
          </a:bodyPr>
          <a:lstStyle/>
          <a:p>
            <a:pPr>
              <a:lnSpc>
                <a:spcPct val="150000"/>
              </a:lnSpc>
            </a:pPr>
            <a:r>
              <a:rPr lang="zh-CN" altLang="en-US" sz="1600" dirty="0"/>
              <a:t>输入特征：</a:t>
            </a:r>
            <a:r>
              <a:rPr lang="en-US" altLang="zh-CN" sz="1600" dirty="0"/>
              <a:t>	</a:t>
            </a:r>
            <a:r>
              <a:rPr lang="zh-CN" altLang="en-US" sz="1600" dirty="0"/>
              <a:t>维度为</a:t>
            </a:r>
            <a:r>
              <a:rPr lang="en-US" altLang="zh-CN" sz="1600" dirty="0"/>
              <a:t>		N </a:t>
            </a:r>
            <a:r>
              <a:rPr lang="zh-CN" altLang="en-US" sz="1600" dirty="0"/>
              <a:t>是点的数量，</a:t>
            </a:r>
            <a:r>
              <a:rPr lang="en-US" altLang="zh-CN" sz="1600" dirty="0"/>
              <a:t>d in </a:t>
            </a:r>
            <a:r>
              <a:rPr lang="zh-CN" altLang="en-US" sz="1600" dirty="0"/>
              <a:t>是特征维度被分成 𝑈</a:t>
            </a:r>
            <a:r>
              <a:rPr lang="en-US" altLang="zh-CN" sz="1600" dirty="0"/>
              <a:t> </a:t>
            </a:r>
            <a:r>
              <a:rPr lang="zh-CN" altLang="en-US" sz="1600" dirty="0"/>
              <a:t>组</a:t>
            </a:r>
            <a:endParaRPr lang="en-US" altLang="zh-CN" sz="1600" dirty="0"/>
          </a:p>
          <a:p>
            <a:pPr>
              <a:lnSpc>
                <a:spcPct val="150000"/>
              </a:lnSpc>
            </a:pPr>
            <a:r>
              <a:rPr lang="en-US" altLang="zh-CN" sz="1600" dirty="0"/>
              <a:t>		        </a:t>
            </a:r>
            <a:r>
              <a:rPr lang="zh-CN" altLang="en-US" sz="1600" dirty="0"/>
              <a:t>确保每组特征在后续操作中独立处理，减少计算复杂度。</a:t>
            </a:r>
            <a:endParaRPr lang="en-US" altLang="zh-CN" sz="1600" dirty="0"/>
          </a:p>
          <a:p>
            <a:pPr>
              <a:lnSpc>
                <a:spcPct val="150000"/>
              </a:lnSpc>
            </a:pPr>
            <a:r>
              <a:rPr lang="zh-CN" altLang="en-US" sz="1600" dirty="0"/>
              <a:t>对每个特征组独立进行卷积操作，输出特征维度扩展到</a:t>
            </a:r>
          </a:p>
        </p:txBody>
      </p:sp>
      <p:pic>
        <p:nvPicPr>
          <p:cNvPr id="19" name="图片 18">
            <a:extLst>
              <a:ext uri="{FF2B5EF4-FFF2-40B4-BE49-F238E27FC236}">
                <a16:creationId xmlns:a16="http://schemas.microsoft.com/office/drawing/2014/main" id="{9AEBD848-4C77-28B9-2B41-3C1E9AA2E218}"/>
              </a:ext>
            </a:extLst>
          </p:cNvPr>
          <p:cNvPicPr>
            <a:picLocks noChangeAspect="1"/>
          </p:cNvPicPr>
          <p:nvPr/>
        </p:nvPicPr>
        <p:blipFill>
          <a:blip r:embed="rId4"/>
          <a:stretch>
            <a:fillRect/>
          </a:stretch>
        </p:blipFill>
        <p:spPr>
          <a:xfrm>
            <a:off x="6175841" y="3306404"/>
            <a:ext cx="516711" cy="435975"/>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墨迹 19">
                <a:extLst>
                  <a:ext uri="{FF2B5EF4-FFF2-40B4-BE49-F238E27FC236}">
                    <a16:creationId xmlns:a16="http://schemas.microsoft.com/office/drawing/2014/main" id="{A151CD58-52EC-6A08-7C93-4A1407137A94}"/>
                  </a:ext>
                </a:extLst>
              </p14:cNvPr>
              <p14:cNvContentPartPr/>
              <p14:nvPr/>
            </p14:nvContentPartPr>
            <p14:xfrm>
              <a:off x="6289678" y="3369761"/>
              <a:ext cx="43200" cy="60120"/>
            </p14:xfrm>
          </p:contentPart>
        </mc:Choice>
        <mc:Fallback xmlns="">
          <p:pic>
            <p:nvPicPr>
              <p:cNvPr id="20" name="墨迹 19">
                <a:extLst>
                  <a:ext uri="{FF2B5EF4-FFF2-40B4-BE49-F238E27FC236}">
                    <a16:creationId xmlns:a16="http://schemas.microsoft.com/office/drawing/2014/main" id="{A151CD58-52EC-6A08-7C93-4A1407137A94}"/>
                  </a:ext>
                </a:extLst>
              </p:cNvPr>
              <p:cNvPicPr/>
              <p:nvPr/>
            </p:nvPicPr>
            <p:blipFill>
              <a:blip r:embed="rId6"/>
              <a:stretch>
                <a:fillRect/>
              </a:stretch>
            </p:blipFill>
            <p:spPr>
              <a:xfrm>
                <a:off x="6280678" y="3361121"/>
                <a:ext cx="608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墨迹 22">
                <a:extLst>
                  <a:ext uri="{FF2B5EF4-FFF2-40B4-BE49-F238E27FC236}">
                    <a16:creationId xmlns:a16="http://schemas.microsoft.com/office/drawing/2014/main" id="{0DF59408-D760-28A2-421E-80728884871B}"/>
                  </a:ext>
                </a:extLst>
              </p14:cNvPr>
              <p14:cNvContentPartPr/>
              <p14:nvPr/>
            </p14:nvContentPartPr>
            <p14:xfrm>
              <a:off x="6332518" y="3369761"/>
              <a:ext cx="66240" cy="39240"/>
            </p14:xfrm>
          </p:contentPart>
        </mc:Choice>
        <mc:Fallback xmlns="">
          <p:pic>
            <p:nvPicPr>
              <p:cNvPr id="23" name="墨迹 22">
                <a:extLst>
                  <a:ext uri="{FF2B5EF4-FFF2-40B4-BE49-F238E27FC236}">
                    <a16:creationId xmlns:a16="http://schemas.microsoft.com/office/drawing/2014/main" id="{0DF59408-D760-28A2-421E-80728884871B}"/>
                  </a:ext>
                </a:extLst>
              </p:cNvPr>
              <p:cNvPicPr/>
              <p:nvPr/>
            </p:nvPicPr>
            <p:blipFill>
              <a:blip r:embed="rId8"/>
              <a:stretch>
                <a:fillRect/>
              </a:stretch>
            </p:blipFill>
            <p:spPr>
              <a:xfrm>
                <a:off x="6323518" y="3360761"/>
                <a:ext cx="83880" cy="56880"/>
              </a:xfrm>
              <a:prstGeom prst="rect">
                <a:avLst/>
              </a:prstGeom>
            </p:spPr>
          </p:pic>
        </mc:Fallback>
      </mc:AlternateContent>
      <p:pic>
        <p:nvPicPr>
          <p:cNvPr id="25" name="图片 24">
            <a:extLst>
              <a:ext uri="{FF2B5EF4-FFF2-40B4-BE49-F238E27FC236}">
                <a16:creationId xmlns:a16="http://schemas.microsoft.com/office/drawing/2014/main" id="{9EA1A411-2CC1-EAA9-5102-11A075165EBD}"/>
              </a:ext>
            </a:extLst>
          </p:cNvPr>
          <p:cNvPicPr>
            <a:picLocks noChangeAspect="1"/>
          </p:cNvPicPr>
          <p:nvPr/>
        </p:nvPicPr>
        <p:blipFill>
          <a:blip r:embed="rId9"/>
          <a:stretch>
            <a:fillRect/>
          </a:stretch>
        </p:blipFill>
        <p:spPr>
          <a:xfrm>
            <a:off x="7671150" y="3341828"/>
            <a:ext cx="938891" cy="365125"/>
          </a:xfrm>
          <a:prstGeom prst="rect">
            <a:avLst/>
          </a:prstGeom>
        </p:spPr>
      </p:pic>
      <p:pic>
        <p:nvPicPr>
          <p:cNvPr id="29" name="图片 28">
            <a:extLst>
              <a:ext uri="{FF2B5EF4-FFF2-40B4-BE49-F238E27FC236}">
                <a16:creationId xmlns:a16="http://schemas.microsoft.com/office/drawing/2014/main" id="{4BB44055-77C0-CBCD-897D-15281F99AA07}"/>
              </a:ext>
            </a:extLst>
          </p:cNvPr>
          <p:cNvPicPr>
            <a:picLocks noChangeAspect="1"/>
          </p:cNvPicPr>
          <p:nvPr/>
        </p:nvPicPr>
        <p:blipFill>
          <a:blip r:embed="rId10"/>
          <a:stretch>
            <a:fillRect/>
          </a:stretch>
        </p:blipFill>
        <p:spPr>
          <a:xfrm>
            <a:off x="5091480" y="4098912"/>
            <a:ext cx="2055132" cy="411027"/>
          </a:xfrm>
          <a:prstGeom prst="rect">
            <a:avLst/>
          </a:prstGeom>
        </p:spPr>
      </p:pic>
      <p:pic>
        <p:nvPicPr>
          <p:cNvPr id="31" name="图片 30">
            <a:extLst>
              <a:ext uri="{FF2B5EF4-FFF2-40B4-BE49-F238E27FC236}">
                <a16:creationId xmlns:a16="http://schemas.microsoft.com/office/drawing/2014/main" id="{888640BD-890A-A55B-DE71-34DBD77DB462}"/>
              </a:ext>
            </a:extLst>
          </p:cNvPr>
          <p:cNvPicPr>
            <a:picLocks noChangeAspect="1"/>
          </p:cNvPicPr>
          <p:nvPr/>
        </p:nvPicPr>
        <p:blipFill>
          <a:blip r:embed="rId11"/>
          <a:stretch>
            <a:fillRect/>
          </a:stretch>
        </p:blipFill>
        <p:spPr>
          <a:xfrm>
            <a:off x="10115266" y="4810981"/>
            <a:ext cx="463574" cy="349268"/>
          </a:xfrm>
          <a:prstGeom prst="rect">
            <a:avLst/>
          </a:prstGeom>
        </p:spPr>
      </p:pic>
      <p:sp>
        <p:nvSpPr>
          <p:cNvPr id="33" name="文本框 32">
            <a:extLst>
              <a:ext uri="{FF2B5EF4-FFF2-40B4-BE49-F238E27FC236}">
                <a16:creationId xmlns:a16="http://schemas.microsoft.com/office/drawing/2014/main" id="{EFA86ACA-C011-472B-C410-0CC7BEBFA7A1}"/>
              </a:ext>
            </a:extLst>
          </p:cNvPr>
          <p:cNvSpPr txBox="1"/>
          <p:nvPr/>
        </p:nvSpPr>
        <p:spPr>
          <a:xfrm>
            <a:off x="703967" y="5170458"/>
            <a:ext cx="6094990" cy="1530291"/>
          </a:xfrm>
          <a:prstGeom prst="rect">
            <a:avLst/>
          </a:prstGeom>
          <a:noFill/>
        </p:spPr>
        <p:txBody>
          <a:bodyPr wrap="square">
            <a:spAutoFit/>
          </a:bodyPr>
          <a:lstStyle/>
          <a:p>
            <a:pPr>
              <a:lnSpc>
                <a:spcPct val="150000"/>
              </a:lnSpc>
            </a:pPr>
            <a:r>
              <a:rPr lang="zh-CN" altLang="en-US" sz="1600" dirty="0"/>
              <a:t>周期性洗牌（</a:t>
            </a:r>
            <a:r>
              <a:rPr lang="en-US" altLang="zh-CN" sz="1600" dirty="0"/>
              <a:t>Periodic Shuffle</a:t>
            </a:r>
            <a:r>
              <a:rPr lang="zh-CN" altLang="en-US" sz="1600" dirty="0"/>
              <a:t>）：</a:t>
            </a:r>
            <a:endParaRPr lang="en-US" altLang="zh-CN" sz="1600" dirty="0"/>
          </a:p>
          <a:p>
            <a:pPr>
              <a:lnSpc>
                <a:spcPct val="150000"/>
              </a:lnSpc>
            </a:pPr>
            <a:r>
              <a:rPr lang="zh-CN" altLang="en-US" sz="1600" dirty="0"/>
              <a:t>经过卷积后的特征经过周期性洗牌操作，这一操作的核心是将卷积后的特征在维度上进行重排。这一步骤相当于把同一点的不同组特征重新分配，以便每个点的特征都获得从不同组获得的信息。</a:t>
            </a:r>
          </a:p>
        </p:txBody>
      </p:sp>
      <p:grpSp>
        <p:nvGrpSpPr>
          <p:cNvPr id="36" name="组合 35">
            <a:extLst>
              <a:ext uri="{FF2B5EF4-FFF2-40B4-BE49-F238E27FC236}">
                <a16:creationId xmlns:a16="http://schemas.microsoft.com/office/drawing/2014/main" id="{E8667181-207B-82CD-9AF2-583A450E9463}"/>
              </a:ext>
            </a:extLst>
          </p:cNvPr>
          <p:cNvGrpSpPr/>
          <p:nvPr/>
        </p:nvGrpSpPr>
        <p:grpSpPr>
          <a:xfrm>
            <a:off x="3162014" y="1858694"/>
            <a:ext cx="4583160" cy="3152520"/>
            <a:chOff x="3162014" y="1858694"/>
            <a:chExt cx="4583160" cy="3152520"/>
          </a:xfrm>
        </p:grpSpPr>
        <mc:AlternateContent xmlns:mc="http://schemas.openxmlformats.org/markup-compatibility/2006" xmlns:p14="http://schemas.microsoft.com/office/powerpoint/2010/main">
          <mc:Choice Requires="p14">
            <p:contentPart p14:bwMode="auto" r:id="rId12">
              <p14:nvContentPartPr>
                <p14:cNvPr id="34" name="墨迹 33">
                  <a:extLst>
                    <a:ext uri="{FF2B5EF4-FFF2-40B4-BE49-F238E27FC236}">
                      <a16:creationId xmlns:a16="http://schemas.microsoft.com/office/drawing/2014/main" id="{9346D4FF-CA4B-CB72-30CA-B22FB24C952A}"/>
                    </a:ext>
                  </a:extLst>
                </p14:cNvPr>
                <p14:cNvContentPartPr/>
                <p14:nvPr/>
              </p14:nvContentPartPr>
              <p14:xfrm>
                <a:off x="3308174" y="1858694"/>
                <a:ext cx="4437000" cy="3078360"/>
              </p14:xfrm>
            </p:contentPart>
          </mc:Choice>
          <mc:Fallback xmlns="">
            <p:pic>
              <p:nvPicPr>
                <p:cNvPr id="34" name="墨迹 33">
                  <a:extLst>
                    <a:ext uri="{FF2B5EF4-FFF2-40B4-BE49-F238E27FC236}">
                      <a16:creationId xmlns:a16="http://schemas.microsoft.com/office/drawing/2014/main" id="{9346D4FF-CA4B-CB72-30CA-B22FB24C952A}"/>
                    </a:ext>
                  </a:extLst>
                </p:cNvPr>
                <p:cNvPicPr/>
                <p:nvPr/>
              </p:nvPicPr>
              <p:blipFill>
                <a:blip r:embed="rId13"/>
                <a:stretch>
                  <a:fillRect/>
                </a:stretch>
              </p:blipFill>
              <p:spPr>
                <a:xfrm>
                  <a:off x="3302054" y="1852574"/>
                  <a:ext cx="4449240" cy="309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墨迹 34">
                  <a:extLst>
                    <a:ext uri="{FF2B5EF4-FFF2-40B4-BE49-F238E27FC236}">
                      <a16:creationId xmlns:a16="http://schemas.microsoft.com/office/drawing/2014/main" id="{EB73AFDD-FC13-CC08-E550-4DC51A36493B}"/>
                    </a:ext>
                  </a:extLst>
                </p14:cNvPr>
                <p14:cNvContentPartPr/>
                <p14:nvPr/>
              </p14:nvContentPartPr>
              <p14:xfrm>
                <a:off x="3162014" y="4813934"/>
                <a:ext cx="480600" cy="197280"/>
              </p14:xfrm>
            </p:contentPart>
          </mc:Choice>
          <mc:Fallback xmlns="">
            <p:pic>
              <p:nvPicPr>
                <p:cNvPr id="35" name="墨迹 34">
                  <a:extLst>
                    <a:ext uri="{FF2B5EF4-FFF2-40B4-BE49-F238E27FC236}">
                      <a16:creationId xmlns:a16="http://schemas.microsoft.com/office/drawing/2014/main" id="{EB73AFDD-FC13-CC08-E550-4DC51A36493B}"/>
                    </a:ext>
                  </a:extLst>
                </p:cNvPr>
                <p:cNvPicPr/>
                <p:nvPr/>
              </p:nvPicPr>
              <p:blipFill>
                <a:blip r:embed="rId15"/>
                <a:stretch>
                  <a:fillRect/>
                </a:stretch>
              </p:blipFill>
              <p:spPr>
                <a:xfrm>
                  <a:off x="3155894" y="4807814"/>
                  <a:ext cx="492840" cy="20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7" name="墨迹 36">
                <a:extLst>
                  <a:ext uri="{FF2B5EF4-FFF2-40B4-BE49-F238E27FC236}">
                    <a16:creationId xmlns:a16="http://schemas.microsoft.com/office/drawing/2014/main" id="{524DEF03-3D47-EE28-EC5A-757B540F1563}"/>
                  </a:ext>
                </a:extLst>
              </p14:cNvPr>
              <p14:cNvContentPartPr/>
              <p14:nvPr/>
            </p14:nvContentPartPr>
            <p14:xfrm>
              <a:off x="7350974" y="1349294"/>
              <a:ext cx="813960" cy="407880"/>
            </p14:xfrm>
          </p:contentPart>
        </mc:Choice>
        <mc:Fallback xmlns="">
          <p:pic>
            <p:nvPicPr>
              <p:cNvPr id="37" name="墨迹 36">
                <a:extLst>
                  <a:ext uri="{FF2B5EF4-FFF2-40B4-BE49-F238E27FC236}">
                    <a16:creationId xmlns:a16="http://schemas.microsoft.com/office/drawing/2014/main" id="{524DEF03-3D47-EE28-EC5A-757B540F1563}"/>
                  </a:ext>
                </a:extLst>
              </p:cNvPr>
              <p:cNvPicPr/>
              <p:nvPr/>
            </p:nvPicPr>
            <p:blipFill>
              <a:blip r:embed="rId17"/>
              <a:stretch>
                <a:fillRect/>
              </a:stretch>
            </p:blipFill>
            <p:spPr>
              <a:xfrm>
                <a:off x="7344854" y="1343174"/>
                <a:ext cx="826200" cy="420120"/>
              </a:xfrm>
              <a:prstGeom prst="rect">
                <a:avLst/>
              </a:prstGeom>
            </p:spPr>
          </p:pic>
        </mc:Fallback>
      </mc:AlternateContent>
      <p:sp>
        <p:nvSpPr>
          <p:cNvPr id="43" name="文本框 42">
            <a:extLst>
              <a:ext uri="{FF2B5EF4-FFF2-40B4-BE49-F238E27FC236}">
                <a16:creationId xmlns:a16="http://schemas.microsoft.com/office/drawing/2014/main" id="{148D1451-1C2B-BF07-067C-EDDBC2DBEAA4}"/>
              </a:ext>
            </a:extLst>
          </p:cNvPr>
          <p:cNvSpPr txBox="1"/>
          <p:nvPr/>
        </p:nvSpPr>
        <p:spPr>
          <a:xfrm>
            <a:off x="7567234" y="5459509"/>
            <a:ext cx="3786566" cy="1160959"/>
          </a:xfrm>
          <a:prstGeom prst="rect">
            <a:avLst/>
          </a:prstGeom>
          <a:noFill/>
        </p:spPr>
        <p:txBody>
          <a:bodyPr wrap="square">
            <a:spAutoFit/>
          </a:bodyPr>
          <a:lstStyle/>
          <a:p>
            <a:pPr>
              <a:lnSpc>
                <a:spcPct val="150000"/>
              </a:lnSpc>
            </a:pPr>
            <a:r>
              <a:rPr lang="zh-CN" altLang="en-US" sz="1600" dirty="0"/>
              <a:t>周期性洗牌确保了卷积后的特征不会简单复制到每个新的上采样点，而是通过一种更加复杂的方式重新组织特征</a:t>
            </a:r>
          </a:p>
        </p:txBody>
      </p:sp>
      <p:grpSp>
        <p:nvGrpSpPr>
          <p:cNvPr id="46" name="组合 45">
            <a:extLst>
              <a:ext uri="{FF2B5EF4-FFF2-40B4-BE49-F238E27FC236}">
                <a16:creationId xmlns:a16="http://schemas.microsoft.com/office/drawing/2014/main" id="{4155710D-4334-69C4-BCE9-C843C416A23D}"/>
              </a:ext>
            </a:extLst>
          </p:cNvPr>
          <p:cNvGrpSpPr/>
          <p:nvPr/>
        </p:nvGrpSpPr>
        <p:grpSpPr>
          <a:xfrm>
            <a:off x="7012214" y="5928134"/>
            <a:ext cx="482040" cy="282960"/>
            <a:chOff x="7012214" y="5928134"/>
            <a:chExt cx="482040" cy="282960"/>
          </a:xfrm>
        </p:grpSpPr>
        <mc:AlternateContent xmlns:mc="http://schemas.openxmlformats.org/markup-compatibility/2006" xmlns:p14="http://schemas.microsoft.com/office/powerpoint/2010/main">
          <mc:Choice Requires="p14">
            <p:contentPart p14:bwMode="auto" r:id="rId18">
              <p14:nvContentPartPr>
                <p14:cNvPr id="44" name="墨迹 43">
                  <a:extLst>
                    <a:ext uri="{FF2B5EF4-FFF2-40B4-BE49-F238E27FC236}">
                      <a16:creationId xmlns:a16="http://schemas.microsoft.com/office/drawing/2014/main" id="{339D6527-4E59-EB12-5F42-ECA7B5DD2954}"/>
                    </a:ext>
                  </a:extLst>
                </p14:cNvPr>
                <p14:cNvContentPartPr/>
                <p14:nvPr/>
              </p14:nvContentPartPr>
              <p14:xfrm>
                <a:off x="7012214" y="6054854"/>
                <a:ext cx="405360" cy="12960"/>
              </p14:xfrm>
            </p:contentPart>
          </mc:Choice>
          <mc:Fallback xmlns="">
            <p:pic>
              <p:nvPicPr>
                <p:cNvPr id="44" name="墨迹 43">
                  <a:extLst>
                    <a:ext uri="{FF2B5EF4-FFF2-40B4-BE49-F238E27FC236}">
                      <a16:creationId xmlns:a16="http://schemas.microsoft.com/office/drawing/2014/main" id="{339D6527-4E59-EB12-5F42-ECA7B5DD2954}"/>
                    </a:ext>
                  </a:extLst>
                </p:cNvPr>
                <p:cNvPicPr/>
                <p:nvPr/>
              </p:nvPicPr>
              <p:blipFill>
                <a:blip r:embed="rId19"/>
                <a:stretch>
                  <a:fillRect/>
                </a:stretch>
              </p:blipFill>
              <p:spPr>
                <a:xfrm>
                  <a:off x="7006094" y="6048734"/>
                  <a:ext cx="417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墨迹 44">
                  <a:extLst>
                    <a:ext uri="{FF2B5EF4-FFF2-40B4-BE49-F238E27FC236}">
                      <a16:creationId xmlns:a16="http://schemas.microsoft.com/office/drawing/2014/main" id="{0FBFDFF1-C359-5AEF-6D96-618B9E2F92C6}"/>
                    </a:ext>
                  </a:extLst>
                </p14:cNvPr>
                <p14:cNvContentPartPr/>
                <p14:nvPr/>
              </p14:nvContentPartPr>
              <p14:xfrm>
                <a:off x="7290854" y="5928134"/>
                <a:ext cx="203400" cy="282960"/>
              </p14:xfrm>
            </p:contentPart>
          </mc:Choice>
          <mc:Fallback xmlns="">
            <p:pic>
              <p:nvPicPr>
                <p:cNvPr id="45" name="墨迹 44">
                  <a:extLst>
                    <a:ext uri="{FF2B5EF4-FFF2-40B4-BE49-F238E27FC236}">
                      <a16:creationId xmlns:a16="http://schemas.microsoft.com/office/drawing/2014/main" id="{0FBFDFF1-C359-5AEF-6D96-618B9E2F92C6}"/>
                    </a:ext>
                  </a:extLst>
                </p:cNvPr>
                <p:cNvPicPr/>
                <p:nvPr/>
              </p:nvPicPr>
              <p:blipFill>
                <a:blip r:embed="rId21"/>
                <a:stretch>
                  <a:fillRect/>
                </a:stretch>
              </p:blipFill>
              <p:spPr>
                <a:xfrm>
                  <a:off x="7284734" y="5922014"/>
                  <a:ext cx="215640" cy="295200"/>
                </a:xfrm>
                <a:prstGeom prst="rect">
                  <a:avLst/>
                </a:prstGeom>
              </p:spPr>
            </p:pic>
          </mc:Fallback>
        </mc:AlternateContent>
      </p:grpSp>
    </p:spTree>
    <p:extLst>
      <p:ext uri="{BB962C8B-B14F-4D97-AF65-F5344CB8AC3E}">
        <p14:creationId xmlns:p14="http://schemas.microsoft.com/office/powerpoint/2010/main" val="192173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5B61C1-E7B2-627C-8027-21321C09A324}"/>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3" name="图片 2">
            <a:extLst>
              <a:ext uri="{FF2B5EF4-FFF2-40B4-BE49-F238E27FC236}">
                <a16:creationId xmlns:a16="http://schemas.microsoft.com/office/drawing/2014/main" id="{97A8D7F2-F5CD-0AA1-22A2-60F3EEE6AEB6}"/>
              </a:ext>
            </a:extLst>
          </p:cNvPr>
          <p:cNvPicPr>
            <a:picLocks noChangeAspect="1"/>
          </p:cNvPicPr>
          <p:nvPr/>
        </p:nvPicPr>
        <p:blipFill>
          <a:blip r:embed="rId2"/>
          <a:stretch>
            <a:fillRect/>
          </a:stretch>
        </p:blipFill>
        <p:spPr>
          <a:xfrm>
            <a:off x="455686" y="1743777"/>
            <a:ext cx="3645724" cy="506012"/>
          </a:xfrm>
          <a:prstGeom prst="rect">
            <a:avLst/>
          </a:prstGeom>
        </p:spPr>
      </p:pic>
      <p:pic>
        <p:nvPicPr>
          <p:cNvPr id="5" name="图片 4">
            <a:extLst>
              <a:ext uri="{FF2B5EF4-FFF2-40B4-BE49-F238E27FC236}">
                <a16:creationId xmlns:a16="http://schemas.microsoft.com/office/drawing/2014/main" id="{E0F05B58-BE57-E105-C6CB-81BBB5EEE4AE}"/>
              </a:ext>
            </a:extLst>
          </p:cNvPr>
          <p:cNvPicPr>
            <a:picLocks noChangeAspect="1"/>
          </p:cNvPicPr>
          <p:nvPr/>
        </p:nvPicPr>
        <p:blipFill>
          <a:blip r:embed="rId3"/>
          <a:stretch>
            <a:fillRect/>
          </a:stretch>
        </p:blipFill>
        <p:spPr>
          <a:xfrm>
            <a:off x="370081" y="285281"/>
            <a:ext cx="4608975" cy="1201016"/>
          </a:xfrm>
          <a:prstGeom prst="rect">
            <a:avLst/>
          </a:prstGeom>
        </p:spPr>
      </p:pic>
      <p:sp>
        <p:nvSpPr>
          <p:cNvPr id="7" name="文本框 6">
            <a:extLst>
              <a:ext uri="{FF2B5EF4-FFF2-40B4-BE49-F238E27FC236}">
                <a16:creationId xmlns:a16="http://schemas.microsoft.com/office/drawing/2014/main" id="{1506055B-0605-B709-4099-31784D6B6996}"/>
              </a:ext>
            </a:extLst>
          </p:cNvPr>
          <p:cNvSpPr txBox="1"/>
          <p:nvPr/>
        </p:nvSpPr>
        <p:spPr>
          <a:xfrm>
            <a:off x="220552" y="2388120"/>
            <a:ext cx="5775556" cy="1530291"/>
          </a:xfrm>
          <a:prstGeom prst="rect">
            <a:avLst/>
          </a:prstGeom>
          <a:noFill/>
        </p:spPr>
        <p:txBody>
          <a:bodyPr wrap="square">
            <a:spAutoFit/>
          </a:bodyPr>
          <a:lstStyle/>
          <a:p>
            <a:pPr algn="just">
              <a:lnSpc>
                <a:spcPct val="150000"/>
              </a:lnSpc>
            </a:pPr>
            <a:r>
              <a:rPr lang="zh-CN" altLang="en-US" sz="1600" dirty="0"/>
              <a:t>我们想要的是相邻单元格中两个圆之间的最长可能距离永远不会超过我们用户指定的</a:t>
            </a:r>
            <a:r>
              <a:rPr lang="en-US" altLang="zh-CN" sz="1600" dirty="0"/>
              <a:t>radius</a:t>
            </a:r>
            <a:r>
              <a:rPr lang="zh-CN" altLang="en-US" sz="1600" dirty="0"/>
              <a:t>。让我们考虑最坏的情况：我们最终选择一个角作为该单元格的点，并在下一次迭代中选择相对的角（这是最坏的情况，因为对角线是圆内可能的最长距离）。</a:t>
            </a:r>
          </a:p>
        </p:txBody>
      </p:sp>
      <p:sp>
        <p:nvSpPr>
          <p:cNvPr id="9" name="文本框 8">
            <a:extLst>
              <a:ext uri="{FF2B5EF4-FFF2-40B4-BE49-F238E27FC236}">
                <a16:creationId xmlns:a16="http://schemas.microsoft.com/office/drawing/2014/main" id="{8BEFD8DB-A314-92B8-781F-2FB6D324FD85}"/>
              </a:ext>
            </a:extLst>
          </p:cNvPr>
          <p:cNvSpPr txBox="1"/>
          <p:nvPr/>
        </p:nvSpPr>
        <p:spPr>
          <a:xfrm>
            <a:off x="619188" y="4251083"/>
            <a:ext cx="6094990" cy="369332"/>
          </a:xfrm>
          <a:prstGeom prst="rect">
            <a:avLst/>
          </a:prstGeom>
          <a:noFill/>
        </p:spPr>
        <p:txBody>
          <a:bodyPr wrap="square">
            <a:spAutoFit/>
          </a:bodyPr>
          <a:lstStyle/>
          <a:p>
            <a:r>
              <a:rPr lang="pt-BR" altLang="zh-CN" dirty="0"/>
              <a:t>r^2 = x^2 + x^2</a:t>
            </a:r>
            <a:endParaRPr lang="zh-CN" altLang="en-US" dirty="0"/>
          </a:p>
        </p:txBody>
      </p:sp>
      <p:sp>
        <p:nvSpPr>
          <p:cNvPr id="11" name="文本框 10">
            <a:extLst>
              <a:ext uri="{FF2B5EF4-FFF2-40B4-BE49-F238E27FC236}">
                <a16:creationId xmlns:a16="http://schemas.microsoft.com/office/drawing/2014/main" id="{362B4042-69B5-052D-944D-B93BC88570E6}"/>
              </a:ext>
            </a:extLst>
          </p:cNvPr>
          <p:cNvSpPr txBox="1"/>
          <p:nvPr/>
        </p:nvSpPr>
        <p:spPr>
          <a:xfrm>
            <a:off x="843246" y="4746698"/>
            <a:ext cx="6094990" cy="369332"/>
          </a:xfrm>
          <a:prstGeom prst="rect">
            <a:avLst/>
          </a:prstGeom>
          <a:noFill/>
        </p:spPr>
        <p:txBody>
          <a:bodyPr wrap="square">
            <a:spAutoFit/>
          </a:bodyPr>
          <a:lstStyle/>
          <a:p>
            <a:r>
              <a:rPr lang="en-US" altLang="zh-CN" dirty="0"/>
              <a:t>x = r/sqrt(2)</a:t>
            </a:r>
            <a:endParaRPr lang="zh-CN" altLang="en-US" dirty="0"/>
          </a:p>
        </p:txBody>
      </p:sp>
      <p:pic>
        <p:nvPicPr>
          <p:cNvPr id="12" name="图片 11">
            <a:extLst>
              <a:ext uri="{FF2B5EF4-FFF2-40B4-BE49-F238E27FC236}">
                <a16:creationId xmlns:a16="http://schemas.microsoft.com/office/drawing/2014/main" id="{9BD2FBD0-96E5-BE07-C1D2-2948D438622E}"/>
              </a:ext>
            </a:extLst>
          </p:cNvPr>
          <p:cNvPicPr>
            <a:picLocks noChangeAspect="1"/>
          </p:cNvPicPr>
          <p:nvPr/>
        </p:nvPicPr>
        <p:blipFill>
          <a:blip r:embed="rId4"/>
          <a:stretch>
            <a:fillRect/>
          </a:stretch>
        </p:blipFill>
        <p:spPr>
          <a:xfrm>
            <a:off x="6762120" y="2668256"/>
            <a:ext cx="5383467" cy="756355"/>
          </a:xfrm>
          <a:prstGeom prst="rect">
            <a:avLst/>
          </a:prstGeom>
        </p:spPr>
      </p:pic>
      <p:sp>
        <p:nvSpPr>
          <p:cNvPr id="17" name="矩形 16">
            <a:extLst>
              <a:ext uri="{FF2B5EF4-FFF2-40B4-BE49-F238E27FC236}">
                <a16:creationId xmlns:a16="http://schemas.microsoft.com/office/drawing/2014/main" id="{A7B5E4FA-6B10-BC63-4A0D-AFC164B19B9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141341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996DDB-DAC0-AD66-6240-F42DBBA64BA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3" name="矩形 2">
            <a:extLst>
              <a:ext uri="{FF2B5EF4-FFF2-40B4-BE49-F238E27FC236}">
                <a16:creationId xmlns:a16="http://schemas.microsoft.com/office/drawing/2014/main" id="{493472DB-A42A-5A76-A413-BD1B90E4FFA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67DAA14-8D7B-CFC3-35C6-87D1480E414B}"/>
              </a:ext>
            </a:extLst>
          </p:cNvPr>
          <p:cNvPicPr>
            <a:picLocks noChangeAspect="1"/>
          </p:cNvPicPr>
          <p:nvPr/>
        </p:nvPicPr>
        <p:blipFill>
          <a:blip r:embed="rId2"/>
          <a:stretch>
            <a:fillRect/>
          </a:stretch>
        </p:blipFill>
        <p:spPr>
          <a:xfrm>
            <a:off x="268997" y="-2"/>
            <a:ext cx="3605561" cy="6858000"/>
          </a:xfrm>
          <a:prstGeom prst="rect">
            <a:avLst/>
          </a:prstGeom>
        </p:spPr>
      </p:pic>
    </p:spTree>
    <p:extLst>
      <p:ext uri="{BB962C8B-B14F-4D97-AF65-F5344CB8AC3E}">
        <p14:creationId xmlns:p14="http://schemas.microsoft.com/office/powerpoint/2010/main" val="1318720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4838E0-44F7-5A86-5DCE-D03D05F4F2F0}"/>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pic>
        <p:nvPicPr>
          <p:cNvPr id="4" name="图片 3">
            <a:extLst>
              <a:ext uri="{FF2B5EF4-FFF2-40B4-BE49-F238E27FC236}">
                <a16:creationId xmlns:a16="http://schemas.microsoft.com/office/drawing/2014/main" id="{88C30A9C-386B-1AD9-AB25-5DEB4CE22286}"/>
              </a:ext>
            </a:extLst>
          </p:cNvPr>
          <p:cNvPicPr>
            <a:picLocks noChangeAspect="1"/>
          </p:cNvPicPr>
          <p:nvPr/>
        </p:nvPicPr>
        <p:blipFill>
          <a:blip r:embed="rId2"/>
          <a:stretch>
            <a:fillRect/>
          </a:stretch>
        </p:blipFill>
        <p:spPr>
          <a:xfrm>
            <a:off x="397327" y="160264"/>
            <a:ext cx="3137061" cy="6623390"/>
          </a:xfrm>
          <a:prstGeom prst="rect">
            <a:avLst/>
          </a:prstGeom>
        </p:spPr>
      </p:pic>
      <p:sp>
        <p:nvSpPr>
          <p:cNvPr id="5" name="矩形 4">
            <a:extLst>
              <a:ext uri="{FF2B5EF4-FFF2-40B4-BE49-F238E27FC236}">
                <a16:creationId xmlns:a16="http://schemas.microsoft.com/office/drawing/2014/main" id="{9D733562-BEF9-D2C0-1DA1-82617039B67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AF48BD2-E62A-DABB-C97E-2512F6F234D4}"/>
              </a:ext>
            </a:extLst>
          </p:cNvPr>
          <p:cNvSpPr txBox="1"/>
          <p:nvPr/>
        </p:nvSpPr>
        <p:spPr>
          <a:xfrm>
            <a:off x="4337264" y="343108"/>
            <a:ext cx="6097022" cy="3007618"/>
          </a:xfrm>
          <a:prstGeom prst="rect">
            <a:avLst/>
          </a:prstGeom>
          <a:noFill/>
        </p:spPr>
        <p:txBody>
          <a:bodyPr wrap="square">
            <a:spAutoFit/>
          </a:bodyPr>
          <a:lstStyle/>
          <a:p>
            <a:pPr>
              <a:lnSpc>
                <a:spcPct val="150000"/>
              </a:lnSpc>
            </a:pPr>
            <a:r>
              <a:rPr lang="zh-CN" altLang="en-US" sz="1600" dirty="0"/>
              <a:t>失真损失</a:t>
            </a:r>
            <a:endParaRPr lang="en-US" altLang="zh-CN" sz="1600" dirty="0"/>
          </a:p>
          <a:p>
            <a:pPr>
              <a:lnSpc>
                <a:spcPct val="150000"/>
              </a:lnSpc>
            </a:pPr>
            <a:r>
              <a:rPr lang="zh-CN" altLang="en-US" sz="1600" dirty="0"/>
              <a:t>用对称点对点的 </a:t>
            </a:r>
            <a:r>
              <a:rPr lang="en-US" altLang="zh-CN" sz="1600" dirty="0"/>
              <a:t>Chamfer </a:t>
            </a:r>
            <a:r>
              <a:rPr lang="zh-CN" altLang="en-US" sz="1600" dirty="0"/>
              <a:t>距离来度量</a:t>
            </a:r>
            <a:endParaRPr lang="en-US" altLang="zh-CN" sz="1600" dirty="0"/>
          </a:p>
          <a:p>
            <a:pPr>
              <a:lnSpc>
                <a:spcPct val="150000"/>
              </a:lnSpc>
            </a:pPr>
            <a:endParaRPr lang="en-US" altLang="zh-CN" sz="1600" dirty="0"/>
          </a:p>
          <a:p>
            <a:pPr marL="285750" indent="-285750">
              <a:lnSpc>
                <a:spcPct val="150000"/>
              </a:lnSpc>
              <a:buFont typeface="Wingdings" panose="05000000000000000000" pitchFamily="2" charset="2"/>
              <a:buChar char="Ø"/>
            </a:pPr>
            <a:r>
              <a:rPr lang="zh-CN" altLang="en-US" sz="1600" dirty="0"/>
              <a:t>对每个点 </a:t>
            </a:r>
            <a:r>
              <a:rPr lang="en-US" altLang="zh-CN" sz="1600" dirty="0" err="1"/>
              <a:t>p∈P</a:t>
            </a:r>
            <a:r>
              <a:rPr lang="zh-CN" altLang="en-US" sz="1600" dirty="0"/>
              <a:t>，找到点云 </a:t>
            </a:r>
            <a:r>
              <a:rPr lang="en-US" altLang="zh-CN" sz="1600" dirty="0"/>
              <a:t>Q </a:t>
            </a:r>
            <a:r>
              <a:rPr lang="zh-CN" altLang="en-US" sz="1600" dirty="0"/>
              <a:t>中离 </a:t>
            </a:r>
            <a:r>
              <a:rPr lang="en-US" altLang="zh-CN" sz="1600" dirty="0"/>
              <a:t>p </a:t>
            </a:r>
            <a:r>
              <a:rPr lang="zh-CN" altLang="en-US" sz="1600" dirty="0"/>
              <a:t>最近的点 </a:t>
            </a:r>
            <a:r>
              <a:rPr lang="en-US" altLang="zh-CN" sz="1600" dirty="0"/>
              <a:t>q</a:t>
            </a:r>
            <a:r>
              <a:rPr lang="zh-CN" altLang="en-US" sz="1600" dirty="0"/>
              <a:t>，计算它们之间的距离。</a:t>
            </a:r>
            <a:endParaRPr lang="en-US" altLang="zh-CN" sz="1600" dirty="0"/>
          </a:p>
          <a:p>
            <a:pPr marL="285750" indent="-285750">
              <a:lnSpc>
                <a:spcPct val="150000"/>
              </a:lnSpc>
              <a:buFont typeface="Wingdings" panose="05000000000000000000" pitchFamily="2" charset="2"/>
              <a:buChar char="Ø"/>
            </a:pPr>
            <a:r>
              <a:rPr lang="zh-CN" altLang="en-US" sz="1600" dirty="0"/>
              <a:t>对每个点 </a:t>
            </a:r>
            <a:r>
              <a:rPr lang="en-US" altLang="zh-CN" sz="1600" dirty="0" err="1"/>
              <a:t>q∈Q</a:t>
            </a:r>
            <a:r>
              <a:rPr lang="zh-CN" altLang="en-US" sz="1600" dirty="0"/>
              <a:t>，找到点云 </a:t>
            </a:r>
            <a:r>
              <a:rPr lang="en-US" altLang="zh-CN" sz="1600" dirty="0"/>
              <a:t>P </a:t>
            </a:r>
            <a:r>
              <a:rPr lang="zh-CN" altLang="en-US" sz="1600" dirty="0"/>
              <a:t>中离 </a:t>
            </a:r>
            <a:r>
              <a:rPr lang="en-US" altLang="zh-CN" sz="1600" dirty="0"/>
              <a:t>q </a:t>
            </a:r>
            <a:r>
              <a:rPr lang="zh-CN" altLang="en-US" sz="1600" dirty="0"/>
              <a:t>最近的点 </a:t>
            </a:r>
            <a:r>
              <a:rPr lang="en-US" altLang="zh-CN" sz="1600" dirty="0"/>
              <a:t>p</a:t>
            </a:r>
            <a:r>
              <a:rPr lang="zh-CN" altLang="en-US" sz="1600" dirty="0"/>
              <a:t>，计算它们之间的距离。</a:t>
            </a:r>
          </a:p>
          <a:p>
            <a:pPr>
              <a:lnSpc>
                <a:spcPct val="150000"/>
              </a:lnSpc>
            </a:pPr>
            <a:r>
              <a:rPr lang="zh-CN" altLang="en-US" sz="1600" b="1" dirty="0"/>
              <a:t>求和</a:t>
            </a:r>
            <a:r>
              <a:rPr lang="zh-CN" altLang="en-US" sz="1600" dirty="0"/>
              <a:t>：将这两个步骤的结果相加，得到最终的 </a:t>
            </a:r>
            <a:r>
              <a:rPr lang="en-US" altLang="zh-CN" sz="1600" dirty="0"/>
              <a:t>Chamfer </a:t>
            </a:r>
            <a:r>
              <a:rPr lang="zh-CN" altLang="en-US" sz="1600" dirty="0"/>
              <a:t>距离。</a:t>
            </a:r>
          </a:p>
        </p:txBody>
      </p:sp>
      <p:grpSp>
        <p:nvGrpSpPr>
          <p:cNvPr id="15" name="组合 14">
            <a:extLst>
              <a:ext uri="{FF2B5EF4-FFF2-40B4-BE49-F238E27FC236}">
                <a16:creationId xmlns:a16="http://schemas.microsoft.com/office/drawing/2014/main" id="{BE105D78-7F61-709C-10F1-FC8C0BA68812}"/>
              </a:ext>
            </a:extLst>
          </p:cNvPr>
          <p:cNvGrpSpPr/>
          <p:nvPr/>
        </p:nvGrpSpPr>
        <p:grpSpPr>
          <a:xfrm>
            <a:off x="1870799" y="662472"/>
            <a:ext cx="2142000" cy="257400"/>
            <a:chOff x="1870799" y="662472"/>
            <a:chExt cx="2142000" cy="257400"/>
          </a:xfrm>
        </p:grpSpPr>
        <mc:AlternateContent xmlns:mc="http://schemas.openxmlformats.org/markup-compatibility/2006">
          <mc:Choice xmlns:p14="http://schemas.microsoft.com/office/powerpoint/2010/main" Requires="p14">
            <p:contentPart p14:bwMode="auto" r:id="rId3">
              <p14:nvContentPartPr>
                <p14:cNvPr id="12" name="墨迹 11">
                  <a:extLst>
                    <a:ext uri="{FF2B5EF4-FFF2-40B4-BE49-F238E27FC236}">
                      <a16:creationId xmlns:a16="http://schemas.microsoft.com/office/drawing/2014/main" id="{9DD69E7D-5AC0-320E-368F-EC8D3571DCB2}"/>
                    </a:ext>
                  </a:extLst>
                </p14:cNvPr>
                <p14:cNvContentPartPr/>
                <p14:nvPr/>
              </p14:nvContentPartPr>
              <p14:xfrm>
                <a:off x="1870799" y="716832"/>
                <a:ext cx="118080" cy="203040"/>
              </p14:xfrm>
            </p:contentPart>
          </mc:Choice>
          <mc:Fallback>
            <p:pic>
              <p:nvPicPr>
                <p:cNvPr id="12" name="墨迹 11">
                  <a:extLst>
                    <a:ext uri="{FF2B5EF4-FFF2-40B4-BE49-F238E27FC236}">
                      <a16:creationId xmlns:a16="http://schemas.microsoft.com/office/drawing/2014/main" id="{9DD69E7D-5AC0-320E-368F-EC8D3571DCB2}"/>
                    </a:ext>
                  </a:extLst>
                </p:cNvPr>
                <p:cNvPicPr/>
                <p:nvPr/>
              </p:nvPicPr>
              <p:blipFill>
                <a:blip r:embed="rId4"/>
                <a:stretch>
                  <a:fillRect/>
                </a:stretch>
              </p:blipFill>
              <p:spPr>
                <a:xfrm>
                  <a:off x="1864679" y="710712"/>
                  <a:ext cx="1303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墨迹 12">
                  <a:extLst>
                    <a:ext uri="{FF2B5EF4-FFF2-40B4-BE49-F238E27FC236}">
                      <a16:creationId xmlns:a16="http://schemas.microsoft.com/office/drawing/2014/main" id="{7B655834-405A-9B61-D114-87AF5CE38947}"/>
                    </a:ext>
                  </a:extLst>
                </p14:cNvPr>
                <p14:cNvContentPartPr/>
                <p14:nvPr/>
              </p14:nvContentPartPr>
              <p14:xfrm>
                <a:off x="1988159" y="682272"/>
                <a:ext cx="1956240" cy="72360"/>
              </p14:xfrm>
            </p:contentPart>
          </mc:Choice>
          <mc:Fallback>
            <p:pic>
              <p:nvPicPr>
                <p:cNvPr id="13" name="墨迹 12">
                  <a:extLst>
                    <a:ext uri="{FF2B5EF4-FFF2-40B4-BE49-F238E27FC236}">
                      <a16:creationId xmlns:a16="http://schemas.microsoft.com/office/drawing/2014/main" id="{7B655834-405A-9B61-D114-87AF5CE38947}"/>
                    </a:ext>
                  </a:extLst>
                </p:cNvPr>
                <p:cNvPicPr/>
                <p:nvPr/>
              </p:nvPicPr>
              <p:blipFill>
                <a:blip r:embed="rId6"/>
                <a:stretch>
                  <a:fillRect/>
                </a:stretch>
              </p:blipFill>
              <p:spPr>
                <a:xfrm>
                  <a:off x="1982039" y="676152"/>
                  <a:ext cx="1968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墨迹 13">
                  <a:extLst>
                    <a:ext uri="{FF2B5EF4-FFF2-40B4-BE49-F238E27FC236}">
                      <a16:creationId xmlns:a16="http://schemas.microsoft.com/office/drawing/2014/main" id="{5537E3B9-3B72-4757-258B-477BFF3D16EB}"/>
                    </a:ext>
                  </a:extLst>
                </p14:cNvPr>
                <p14:cNvContentPartPr/>
                <p14:nvPr/>
              </p14:nvContentPartPr>
              <p14:xfrm>
                <a:off x="3890759" y="662472"/>
                <a:ext cx="122040" cy="169920"/>
              </p14:xfrm>
            </p:contentPart>
          </mc:Choice>
          <mc:Fallback>
            <p:pic>
              <p:nvPicPr>
                <p:cNvPr id="14" name="墨迹 13">
                  <a:extLst>
                    <a:ext uri="{FF2B5EF4-FFF2-40B4-BE49-F238E27FC236}">
                      <a16:creationId xmlns:a16="http://schemas.microsoft.com/office/drawing/2014/main" id="{5537E3B9-3B72-4757-258B-477BFF3D16EB}"/>
                    </a:ext>
                  </a:extLst>
                </p:cNvPr>
                <p:cNvPicPr/>
                <p:nvPr/>
              </p:nvPicPr>
              <p:blipFill>
                <a:blip r:embed="rId8"/>
                <a:stretch>
                  <a:fillRect/>
                </a:stretch>
              </p:blipFill>
              <p:spPr>
                <a:xfrm>
                  <a:off x="3884639" y="656352"/>
                  <a:ext cx="134280" cy="182160"/>
                </a:xfrm>
                <a:prstGeom prst="rect">
                  <a:avLst/>
                </a:prstGeom>
              </p:spPr>
            </p:pic>
          </mc:Fallback>
        </mc:AlternateContent>
      </p:grpSp>
    </p:spTree>
    <p:extLst>
      <p:ext uri="{BB962C8B-B14F-4D97-AF65-F5344CB8AC3E}">
        <p14:creationId xmlns:p14="http://schemas.microsoft.com/office/powerpoint/2010/main" val="196723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6D9714-4EC7-86B9-E4EF-9D49FF444CE3}"/>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4" name="文本框 3">
            <a:extLst>
              <a:ext uri="{FF2B5EF4-FFF2-40B4-BE49-F238E27FC236}">
                <a16:creationId xmlns:a16="http://schemas.microsoft.com/office/drawing/2014/main" id="{47656608-FE61-521E-0000-13BF220947C8}"/>
              </a:ext>
            </a:extLst>
          </p:cNvPr>
          <p:cNvSpPr txBox="1"/>
          <p:nvPr/>
        </p:nvSpPr>
        <p:spPr>
          <a:xfrm>
            <a:off x="926440" y="4340043"/>
            <a:ext cx="6094990" cy="832920"/>
          </a:xfrm>
          <a:prstGeom prst="rect">
            <a:avLst/>
          </a:prstGeom>
          <a:noFill/>
        </p:spPr>
        <p:txBody>
          <a:bodyPr wrap="square">
            <a:spAutoFit/>
          </a:bodyPr>
          <a:lstStyle/>
          <a:p>
            <a:pPr>
              <a:lnSpc>
                <a:spcPct val="150000"/>
              </a:lnSpc>
            </a:pPr>
            <a:endParaRPr lang="zh-CN" altLang="en-US" sz="1600" dirty="0"/>
          </a:p>
          <a:p>
            <a:pPr>
              <a:lnSpc>
                <a:spcPct val="150000"/>
              </a:lnSpc>
            </a:pPr>
            <a:r>
              <a:rPr lang="zh-CN" altLang="en-US" sz="1600" dirty="0"/>
              <a:t>当没有样本保持活动状态时，算法结束</a:t>
            </a:r>
            <a:r>
              <a:rPr lang="zh-CN" altLang="en-US" dirty="0"/>
              <a:t>。</a:t>
            </a:r>
          </a:p>
        </p:txBody>
      </p:sp>
      <p:pic>
        <p:nvPicPr>
          <p:cNvPr id="5" name="图片 4">
            <a:extLst>
              <a:ext uri="{FF2B5EF4-FFF2-40B4-BE49-F238E27FC236}">
                <a16:creationId xmlns:a16="http://schemas.microsoft.com/office/drawing/2014/main" id="{62CFA15A-6CB5-A164-D02D-CB0D8DD96A14}"/>
              </a:ext>
            </a:extLst>
          </p:cNvPr>
          <p:cNvPicPr>
            <a:picLocks noChangeAspect="1"/>
          </p:cNvPicPr>
          <p:nvPr/>
        </p:nvPicPr>
        <p:blipFill>
          <a:blip r:embed="rId2"/>
          <a:stretch>
            <a:fillRect/>
          </a:stretch>
        </p:blipFill>
        <p:spPr>
          <a:xfrm>
            <a:off x="380222" y="343435"/>
            <a:ext cx="5596613" cy="1871634"/>
          </a:xfrm>
          <a:prstGeom prst="rect">
            <a:avLst/>
          </a:prstGeom>
        </p:spPr>
      </p:pic>
      <p:pic>
        <p:nvPicPr>
          <p:cNvPr id="8" name="图片 7">
            <a:extLst>
              <a:ext uri="{FF2B5EF4-FFF2-40B4-BE49-F238E27FC236}">
                <a16:creationId xmlns:a16="http://schemas.microsoft.com/office/drawing/2014/main" id="{AF231E07-07C6-7370-7058-49D2BF9FD6E4}"/>
              </a:ext>
            </a:extLst>
          </p:cNvPr>
          <p:cNvPicPr>
            <a:picLocks noChangeAspect="1"/>
          </p:cNvPicPr>
          <p:nvPr/>
        </p:nvPicPr>
        <p:blipFill>
          <a:blip r:embed="rId3"/>
          <a:stretch>
            <a:fillRect/>
          </a:stretch>
        </p:blipFill>
        <p:spPr>
          <a:xfrm>
            <a:off x="220552" y="2396843"/>
            <a:ext cx="7118716" cy="1943200"/>
          </a:xfrm>
          <a:prstGeom prst="rect">
            <a:avLst/>
          </a:prstGeom>
        </p:spPr>
      </p:pic>
      <p:pic>
        <p:nvPicPr>
          <p:cNvPr id="13" name="图片 12">
            <a:extLst>
              <a:ext uri="{FF2B5EF4-FFF2-40B4-BE49-F238E27FC236}">
                <a16:creationId xmlns:a16="http://schemas.microsoft.com/office/drawing/2014/main" id="{AA20742C-B18E-6FB8-8938-90181BBBEA03}"/>
              </a:ext>
            </a:extLst>
          </p:cNvPr>
          <p:cNvPicPr>
            <a:picLocks noChangeAspect="1"/>
          </p:cNvPicPr>
          <p:nvPr/>
        </p:nvPicPr>
        <p:blipFill>
          <a:blip r:embed="rId4"/>
          <a:stretch>
            <a:fillRect/>
          </a:stretch>
        </p:blipFill>
        <p:spPr>
          <a:xfrm>
            <a:off x="7911872" y="3273248"/>
            <a:ext cx="3511730" cy="3448227"/>
          </a:xfrm>
          <a:prstGeom prst="rect">
            <a:avLst/>
          </a:prstGeom>
        </p:spPr>
      </p:pic>
      <p:sp>
        <p:nvSpPr>
          <p:cNvPr id="15" name="文本框 14">
            <a:extLst>
              <a:ext uri="{FF2B5EF4-FFF2-40B4-BE49-F238E27FC236}">
                <a16:creationId xmlns:a16="http://schemas.microsoft.com/office/drawing/2014/main" id="{080035DD-5282-D829-0E6C-76C2980CA24E}"/>
              </a:ext>
            </a:extLst>
          </p:cNvPr>
          <p:cNvSpPr txBox="1"/>
          <p:nvPr/>
        </p:nvSpPr>
        <p:spPr>
          <a:xfrm>
            <a:off x="7195602" y="415335"/>
            <a:ext cx="4515985" cy="3465692"/>
          </a:xfrm>
          <a:prstGeom prst="rect">
            <a:avLst/>
          </a:prstGeom>
          <a:noFill/>
        </p:spPr>
        <p:txBody>
          <a:bodyPr wrap="square">
            <a:spAutoFit/>
          </a:bodyPr>
          <a:lstStyle/>
          <a:p>
            <a:pPr>
              <a:lnSpc>
                <a:spcPct val="150000"/>
              </a:lnSpc>
            </a:pPr>
            <a:r>
              <a:rPr lang="zh-CN" altLang="en-US" sz="1600" dirty="0"/>
              <a:t>红点代表“活跃”样本。在每次迭代中，从所有活动样本集中随机选择一个。然后，在所选样本周围的环内随机生成最多</a:t>
            </a:r>
            <a:r>
              <a:rPr lang="en-US" altLang="zh-CN" sz="1600" dirty="0"/>
              <a:t>k </a:t>
            </a:r>
            <a:r>
              <a:rPr lang="zh-CN" altLang="en-US" sz="1600" dirty="0"/>
              <a:t>个候选样本（显示为空心黑点）。</a:t>
            </a:r>
            <a:endParaRPr lang="en-US" altLang="zh-CN" sz="1600" dirty="0"/>
          </a:p>
          <a:p>
            <a:pPr>
              <a:lnSpc>
                <a:spcPct val="150000"/>
              </a:lnSpc>
            </a:pPr>
            <a:r>
              <a:rPr lang="zh-CN" altLang="en-US" sz="1600" dirty="0"/>
              <a:t>如果</a:t>
            </a:r>
            <a:r>
              <a:rPr lang="en-US" altLang="zh-CN" sz="1600" dirty="0"/>
              <a:t>k</a:t>
            </a:r>
            <a:r>
              <a:rPr lang="zh-CN" altLang="en-US" sz="1600" dirty="0"/>
              <a:t>个候选者中没有一个是可接受的，则所选的活动样本被标记为非活动并且将不再用于生成候选者。非活动样本以黑色显示。</a:t>
            </a:r>
          </a:p>
          <a:p>
            <a:pPr>
              <a:lnSpc>
                <a:spcPct val="150000"/>
              </a:lnSpc>
            </a:pPr>
            <a:endParaRPr lang="zh-CN" altLang="en-US" dirty="0"/>
          </a:p>
          <a:p>
            <a:pPr>
              <a:lnSpc>
                <a:spcPct val="150000"/>
              </a:lnSpc>
            </a:pPr>
            <a:endParaRPr lang="zh-CN" altLang="en-US" dirty="0"/>
          </a:p>
        </p:txBody>
      </p:sp>
      <p:sp>
        <p:nvSpPr>
          <p:cNvPr id="16" name="矩形 15">
            <a:extLst>
              <a:ext uri="{FF2B5EF4-FFF2-40B4-BE49-F238E27FC236}">
                <a16:creationId xmlns:a16="http://schemas.microsoft.com/office/drawing/2014/main" id="{31E23DBD-6DAA-796C-C731-A16A9071072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5">
            <p14:nvContentPartPr>
              <p14:cNvPr id="17" name="墨迹 16">
                <a:extLst>
                  <a:ext uri="{FF2B5EF4-FFF2-40B4-BE49-F238E27FC236}">
                    <a16:creationId xmlns:a16="http://schemas.microsoft.com/office/drawing/2014/main" id="{7ED8E1E6-EFCB-B920-7DCE-6A3E0E2D282A}"/>
                  </a:ext>
                </a:extLst>
              </p14:cNvPr>
              <p14:cNvContentPartPr/>
              <p14:nvPr/>
            </p14:nvContentPartPr>
            <p14:xfrm>
              <a:off x="7387694" y="3214454"/>
              <a:ext cx="4065480" cy="50040"/>
            </p14:xfrm>
          </p:contentPart>
        </mc:Choice>
        <mc:Fallback xmlns="">
          <p:pic>
            <p:nvPicPr>
              <p:cNvPr id="17" name="墨迹 16">
                <a:extLst>
                  <a:ext uri="{FF2B5EF4-FFF2-40B4-BE49-F238E27FC236}">
                    <a16:creationId xmlns:a16="http://schemas.microsoft.com/office/drawing/2014/main" id="{7ED8E1E6-EFCB-B920-7DCE-6A3E0E2D282A}"/>
                  </a:ext>
                </a:extLst>
              </p:cNvPr>
              <p:cNvPicPr/>
              <p:nvPr/>
            </p:nvPicPr>
            <p:blipFill>
              <a:blip r:embed="rId6"/>
              <a:stretch>
                <a:fillRect/>
              </a:stretch>
            </p:blipFill>
            <p:spPr>
              <a:xfrm>
                <a:off x="7379054" y="3205814"/>
                <a:ext cx="4083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3E094EE9-9E0E-9A14-D10C-E8CD782E247D}"/>
                  </a:ext>
                </a:extLst>
              </p14:cNvPr>
              <p14:cNvContentPartPr/>
              <p14:nvPr/>
            </p14:nvContentPartPr>
            <p14:xfrm>
              <a:off x="11396294" y="3245414"/>
              <a:ext cx="61920" cy="3449880"/>
            </p14:xfrm>
          </p:contentPart>
        </mc:Choice>
        <mc:Fallback xmlns="">
          <p:pic>
            <p:nvPicPr>
              <p:cNvPr id="18" name="墨迹 17">
                <a:extLst>
                  <a:ext uri="{FF2B5EF4-FFF2-40B4-BE49-F238E27FC236}">
                    <a16:creationId xmlns:a16="http://schemas.microsoft.com/office/drawing/2014/main" id="{3E094EE9-9E0E-9A14-D10C-E8CD782E247D}"/>
                  </a:ext>
                </a:extLst>
              </p:cNvPr>
              <p:cNvPicPr/>
              <p:nvPr/>
            </p:nvPicPr>
            <p:blipFill>
              <a:blip r:embed="rId8"/>
              <a:stretch>
                <a:fillRect/>
              </a:stretch>
            </p:blipFill>
            <p:spPr>
              <a:xfrm>
                <a:off x="11387294" y="3236774"/>
                <a:ext cx="79560" cy="3467520"/>
              </a:xfrm>
              <a:prstGeom prst="rect">
                <a:avLst/>
              </a:prstGeom>
            </p:spPr>
          </p:pic>
        </mc:Fallback>
      </mc:AlternateContent>
      <p:grpSp>
        <p:nvGrpSpPr>
          <p:cNvPr id="32" name="组合 31">
            <a:extLst>
              <a:ext uri="{FF2B5EF4-FFF2-40B4-BE49-F238E27FC236}">
                <a16:creationId xmlns:a16="http://schemas.microsoft.com/office/drawing/2014/main" id="{0C68D390-4B29-EF3A-EC2A-19A9E99E9CC0}"/>
              </a:ext>
            </a:extLst>
          </p:cNvPr>
          <p:cNvGrpSpPr/>
          <p:nvPr/>
        </p:nvGrpSpPr>
        <p:grpSpPr>
          <a:xfrm>
            <a:off x="7551134" y="2756277"/>
            <a:ext cx="4453200" cy="4129097"/>
            <a:chOff x="7551134" y="2756277"/>
            <a:chExt cx="4453200" cy="4129097"/>
          </a:xfrm>
        </p:grpSpPr>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C6B05FEF-F8C9-77BE-5FB7-CB929CC4EF57}"/>
                    </a:ext>
                  </a:extLst>
                </p14:cNvPr>
                <p14:cNvContentPartPr/>
                <p14:nvPr/>
              </p14:nvContentPartPr>
              <p14:xfrm>
                <a:off x="11438774" y="6679094"/>
                <a:ext cx="25920" cy="206280"/>
              </p14:xfrm>
            </p:contentPart>
          </mc:Choice>
          <mc:Fallback xmlns="">
            <p:pic>
              <p:nvPicPr>
                <p:cNvPr id="19" name="墨迹 18">
                  <a:extLst>
                    <a:ext uri="{FF2B5EF4-FFF2-40B4-BE49-F238E27FC236}">
                      <a16:creationId xmlns:a16="http://schemas.microsoft.com/office/drawing/2014/main" id="{C6B05FEF-F8C9-77BE-5FB7-CB929CC4EF57}"/>
                    </a:ext>
                  </a:extLst>
                </p:cNvPr>
                <p:cNvPicPr/>
                <p:nvPr/>
              </p:nvPicPr>
              <p:blipFill>
                <a:blip r:embed="rId10"/>
                <a:stretch>
                  <a:fillRect/>
                </a:stretch>
              </p:blipFill>
              <p:spPr>
                <a:xfrm>
                  <a:off x="11430134" y="6670094"/>
                  <a:ext cx="43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3DF32847-8487-EA13-D939-5156086476CC}"/>
                    </a:ext>
                  </a:extLst>
                </p14:cNvPr>
                <p14:cNvContentPartPr/>
                <p14:nvPr/>
              </p14:nvContentPartPr>
              <p14:xfrm>
                <a:off x="7551134" y="2859957"/>
                <a:ext cx="785880" cy="379800"/>
              </p14:xfrm>
            </p:contentPart>
          </mc:Choice>
          <mc:Fallback xmlns="">
            <p:pic>
              <p:nvPicPr>
                <p:cNvPr id="20" name="墨迹 19">
                  <a:extLst>
                    <a:ext uri="{FF2B5EF4-FFF2-40B4-BE49-F238E27FC236}">
                      <a16:creationId xmlns:a16="http://schemas.microsoft.com/office/drawing/2014/main" id="{3DF32847-8487-EA13-D939-5156086476CC}"/>
                    </a:ext>
                  </a:extLst>
                </p:cNvPr>
                <p:cNvPicPr/>
                <p:nvPr/>
              </p:nvPicPr>
              <p:blipFill>
                <a:blip r:embed="rId12"/>
                <a:stretch>
                  <a:fillRect/>
                </a:stretch>
              </p:blipFill>
              <p:spPr>
                <a:xfrm>
                  <a:off x="7542494" y="2850957"/>
                  <a:ext cx="8035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66A1527F-0F09-450F-B2EB-413678166DEA}"/>
                    </a:ext>
                  </a:extLst>
                </p14:cNvPr>
                <p14:cNvContentPartPr/>
                <p14:nvPr/>
              </p14:nvContentPartPr>
              <p14:xfrm>
                <a:off x="8211374" y="2857437"/>
                <a:ext cx="965520" cy="376200"/>
              </p14:xfrm>
            </p:contentPart>
          </mc:Choice>
          <mc:Fallback xmlns="">
            <p:pic>
              <p:nvPicPr>
                <p:cNvPr id="21" name="墨迹 20">
                  <a:extLst>
                    <a:ext uri="{FF2B5EF4-FFF2-40B4-BE49-F238E27FC236}">
                      <a16:creationId xmlns:a16="http://schemas.microsoft.com/office/drawing/2014/main" id="{66A1527F-0F09-450F-B2EB-413678166DEA}"/>
                    </a:ext>
                  </a:extLst>
                </p:cNvPr>
                <p:cNvPicPr/>
                <p:nvPr/>
              </p:nvPicPr>
              <p:blipFill>
                <a:blip r:embed="rId14"/>
                <a:stretch>
                  <a:fillRect/>
                </a:stretch>
              </p:blipFill>
              <p:spPr>
                <a:xfrm>
                  <a:off x="8202374" y="2848797"/>
                  <a:ext cx="983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B0CF7B6E-6898-620B-11B2-5A3F9DA89455}"/>
                    </a:ext>
                  </a:extLst>
                </p14:cNvPr>
                <p14:cNvContentPartPr/>
                <p14:nvPr/>
              </p14:nvContentPartPr>
              <p14:xfrm>
                <a:off x="9089054" y="2756277"/>
                <a:ext cx="1218960" cy="525960"/>
              </p14:xfrm>
            </p:contentPart>
          </mc:Choice>
          <mc:Fallback xmlns="">
            <p:pic>
              <p:nvPicPr>
                <p:cNvPr id="22" name="墨迹 21">
                  <a:extLst>
                    <a:ext uri="{FF2B5EF4-FFF2-40B4-BE49-F238E27FC236}">
                      <a16:creationId xmlns:a16="http://schemas.microsoft.com/office/drawing/2014/main" id="{B0CF7B6E-6898-620B-11B2-5A3F9DA89455}"/>
                    </a:ext>
                  </a:extLst>
                </p:cNvPr>
                <p:cNvPicPr/>
                <p:nvPr/>
              </p:nvPicPr>
              <p:blipFill>
                <a:blip r:embed="rId16"/>
                <a:stretch>
                  <a:fillRect/>
                </a:stretch>
              </p:blipFill>
              <p:spPr>
                <a:xfrm>
                  <a:off x="9080414" y="2747277"/>
                  <a:ext cx="12366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D686E973-36D1-8B04-A08E-B3B24A55D99A}"/>
                    </a:ext>
                  </a:extLst>
                </p14:cNvPr>
                <p14:cNvContentPartPr/>
                <p14:nvPr/>
              </p14:nvContentPartPr>
              <p14:xfrm>
                <a:off x="10258334" y="2875077"/>
                <a:ext cx="756720" cy="370440"/>
              </p14:xfrm>
            </p:contentPart>
          </mc:Choice>
          <mc:Fallback xmlns="">
            <p:pic>
              <p:nvPicPr>
                <p:cNvPr id="23" name="墨迹 22">
                  <a:extLst>
                    <a:ext uri="{FF2B5EF4-FFF2-40B4-BE49-F238E27FC236}">
                      <a16:creationId xmlns:a16="http://schemas.microsoft.com/office/drawing/2014/main" id="{D686E973-36D1-8B04-A08E-B3B24A55D99A}"/>
                    </a:ext>
                  </a:extLst>
                </p:cNvPr>
                <p:cNvPicPr/>
                <p:nvPr/>
              </p:nvPicPr>
              <p:blipFill>
                <a:blip r:embed="rId18"/>
                <a:stretch>
                  <a:fillRect/>
                </a:stretch>
              </p:blipFill>
              <p:spPr>
                <a:xfrm>
                  <a:off x="10249334" y="2866437"/>
                  <a:ext cx="7743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F9709652-95D3-A07C-4594-E4D638D25147}"/>
                    </a:ext>
                  </a:extLst>
                </p14:cNvPr>
                <p14:cNvContentPartPr/>
                <p14:nvPr/>
              </p14:nvContentPartPr>
              <p14:xfrm>
                <a:off x="11069414" y="2826117"/>
                <a:ext cx="719280" cy="368640"/>
              </p14:xfrm>
            </p:contentPart>
          </mc:Choice>
          <mc:Fallback xmlns="">
            <p:pic>
              <p:nvPicPr>
                <p:cNvPr id="24" name="墨迹 23">
                  <a:extLst>
                    <a:ext uri="{FF2B5EF4-FFF2-40B4-BE49-F238E27FC236}">
                      <a16:creationId xmlns:a16="http://schemas.microsoft.com/office/drawing/2014/main" id="{F9709652-95D3-A07C-4594-E4D638D25147}"/>
                    </a:ext>
                  </a:extLst>
                </p:cNvPr>
                <p:cNvPicPr/>
                <p:nvPr/>
              </p:nvPicPr>
              <p:blipFill>
                <a:blip r:embed="rId20"/>
                <a:stretch>
                  <a:fillRect/>
                </a:stretch>
              </p:blipFill>
              <p:spPr>
                <a:xfrm>
                  <a:off x="11060774" y="2817117"/>
                  <a:ext cx="7369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墨迹 25">
                  <a:extLst>
                    <a:ext uri="{FF2B5EF4-FFF2-40B4-BE49-F238E27FC236}">
                      <a16:creationId xmlns:a16="http://schemas.microsoft.com/office/drawing/2014/main" id="{0C1843A1-527B-CF08-62D1-AF0133AB1EBD}"/>
                    </a:ext>
                  </a:extLst>
                </p14:cNvPr>
                <p14:cNvContentPartPr/>
                <p14:nvPr/>
              </p14:nvContentPartPr>
              <p14:xfrm>
                <a:off x="11463254" y="3440637"/>
                <a:ext cx="311040" cy="271800"/>
              </p14:xfrm>
            </p:contentPart>
          </mc:Choice>
          <mc:Fallback xmlns="">
            <p:pic>
              <p:nvPicPr>
                <p:cNvPr id="26" name="墨迹 25">
                  <a:extLst>
                    <a:ext uri="{FF2B5EF4-FFF2-40B4-BE49-F238E27FC236}">
                      <a16:creationId xmlns:a16="http://schemas.microsoft.com/office/drawing/2014/main" id="{0C1843A1-527B-CF08-62D1-AF0133AB1EBD}"/>
                    </a:ext>
                  </a:extLst>
                </p:cNvPr>
                <p:cNvPicPr/>
                <p:nvPr/>
              </p:nvPicPr>
              <p:blipFill>
                <a:blip r:embed="rId22"/>
                <a:stretch>
                  <a:fillRect/>
                </a:stretch>
              </p:blipFill>
              <p:spPr>
                <a:xfrm>
                  <a:off x="11454254" y="3431997"/>
                  <a:ext cx="3286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墨迹 26">
                  <a:extLst>
                    <a:ext uri="{FF2B5EF4-FFF2-40B4-BE49-F238E27FC236}">
                      <a16:creationId xmlns:a16="http://schemas.microsoft.com/office/drawing/2014/main" id="{B1E2EEF2-7586-DF04-B2C1-53E048B072BF}"/>
                    </a:ext>
                  </a:extLst>
                </p14:cNvPr>
                <p14:cNvContentPartPr/>
                <p14:nvPr/>
              </p14:nvContentPartPr>
              <p14:xfrm>
                <a:off x="11463254" y="4013757"/>
                <a:ext cx="385560" cy="267480"/>
              </p14:xfrm>
            </p:contentPart>
          </mc:Choice>
          <mc:Fallback xmlns="">
            <p:pic>
              <p:nvPicPr>
                <p:cNvPr id="27" name="墨迹 26">
                  <a:extLst>
                    <a:ext uri="{FF2B5EF4-FFF2-40B4-BE49-F238E27FC236}">
                      <a16:creationId xmlns:a16="http://schemas.microsoft.com/office/drawing/2014/main" id="{B1E2EEF2-7586-DF04-B2C1-53E048B072BF}"/>
                    </a:ext>
                  </a:extLst>
                </p:cNvPr>
                <p:cNvPicPr/>
                <p:nvPr/>
              </p:nvPicPr>
              <p:blipFill>
                <a:blip r:embed="rId24"/>
                <a:stretch>
                  <a:fillRect/>
                </a:stretch>
              </p:blipFill>
              <p:spPr>
                <a:xfrm>
                  <a:off x="11454254" y="4005117"/>
                  <a:ext cx="4032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墨迹 27">
                  <a:extLst>
                    <a:ext uri="{FF2B5EF4-FFF2-40B4-BE49-F238E27FC236}">
                      <a16:creationId xmlns:a16="http://schemas.microsoft.com/office/drawing/2014/main" id="{E2BE5850-968E-A2BA-6009-E6A0BD0DD2F1}"/>
                    </a:ext>
                  </a:extLst>
                </p14:cNvPr>
                <p14:cNvContentPartPr/>
                <p14:nvPr/>
              </p14:nvContentPartPr>
              <p14:xfrm>
                <a:off x="11459294" y="4539717"/>
                <a:ext cx="545040" cy="565200"/>
              </p14:xfrm>
            </p:contentPart>
          </mc:Choice>
          <mc:Fallback xmlns="">
            <p:pic>
              <p:nvPicPr>
                <p:cNvPr id="28" name="墨迹 27">
                  <a:extLst>
                    <a:ext uri="{FF2B5EF4-FFF2-40B4-BE49-F238E27FC236}">
                      <a16:creationId xmlns:a16="http://schemas.microsoft.com/office/drawing/2014/main" id="{E2BE5850-968E-A2BA-6009-E6A0BD0DD2F1}"/>
                    </a:ext>
                  </a:extLst>
                </p:cNvPr>
                <p:cNvPicPr/>
                <p:nvPr/>
              </p:nvPicPr>
              <p:blipFill>
                <a:blip r:embed="rId26"/>
                <a:stretch>
                  <a:fillRect/>
                </a:stretch>
              </p:blipFill>
              <p:spPr>
                <a:xfrm>
                  <a:off x="11450654" y="4530717"/>
                  <a:ext cx="56268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墨迹 28">
                  <a:extLst>
                    <a:ext uri="{FF2B5EF4-FFF2-40B4-BE49-F238E27FC236}">
                      <a16:creationId xmlns:a16="http://schemas.microsoft.com/office/drawing/2014/main" id="{6D2FF8FD-D109-89DB-DA88-F6C7AC044A15}"/>
                    </a:ext>
                  </a:extLst>
                </p14:cNvPr>
                <p14:cNvContentPartPr/>
                <p14:nvPr/>
              </p14:nvContentPartPr>
              <p14:xfrm>
                <a:off x="11426894" y="5238117"/>
                <a:ext cx="490680" cy="581400"/>
              </p14:xfrm>
            </p:contentPart>
          </mc:Choice>
          <mc:Fallback xmlns="">
            <p:pic>
              <p:nvPicPr>
                <p:cNvPr id="29" name="墨迹 28">
                  <a:extLst>
                    <a:ext uri="{FF2B5EF4-FFF2-40B4-BE49-F238E27FC236}">
                      <a16:creationId xmlns:a16="http://schemas.microsoft.com/office/drawing/2014/main" id="{6D2FF8FD-D109-89DB-DA88-F6C7AC044A15}"/>
                    </a:ext>
                  </a:extLst>
                </p:cNvPr>
                <p:cNvPicPr/>
                <p:nvPr/>
              </p:nvPicPr>
              <p:blipFill>
                <a:blip r:embed="rId28"/>
                <a:stretch>
                  <a:fillRect/>
                </a:stretch>
              </p:blipFill>
              <p:spPr>
                <a:xfrm>
                  <a:off x="11417894" y="5229477"/>
                  <a:ext cx="50832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1557273C-C0E7-4DF6-515A-C50E59364ABB}"/>
                    </a:ext>
                  </a:extLst>
                </p14:cNvPr>
                <p14:cNvContentPartPr/>
                <p14:nvPr/>
              </p14:nvContentPartPr>
              <p14:xfrm>
                <a:off x="11402414" y="5794677"/>
                <a:ext cx="379080" cy="660600"/>
              </p14:xfrm>
            </p:contentPart>
          </mc:Choice>
          <mc:Fallback xmlns="">
            <p:pic>
              <p:nvPicPr>
                <p:cNvPr id="31" name="墨迹 30">
                  <a:extLst>
                    <a:ext uri="{FF2B5EF4-FFF2-40B4-BE49-F238E27FC236}">
                      <a16:creationId xmlns:a16="http://schemas.microsoft.com/office/drawing/2014/main" id="{1557273C-C0E7-4DF6-515A-C50E59364ABB}"/>
                    </a:ext>
                  </a:extLst>
                </p:cNvPr>
                <p:cNvPicPr/>
                <p:nvPr/>
              </p:nvPicPr>
              <p:blipFill>
                <a:blip r:embed="rId30"/>
                <a:stretch>
                  <a:fillRect/>
                </a:stretch>
              </p:blipFill>
              <p:spPr>
                <a:xfrm>
                  <a:off x="11393774" y="5785677"/>
                  <a:ext cx="396720" cy="678240"/>
                </a:xfrm>
                <a:prstGeom prst="rect">
                  <a:avLst/>
                </a:prstGeom>
              </p:spPr>
            </p:pic>
          </mc:Fallback>
        </mc:AlternateContent>
      </p:grpSp>
      <p:cxnSp>
        <p:nvCxnSpPr>
          <p:cNvPr id="34" name="直接箭头连接符 33">
            <a:extLst>
              <a:ext uri="{FF2B5EF4-FFF2-40B4-BE49-F238E27FC236}">
                <a16:creationId xmlns:a16="http://schemas.microsoft.com/office/drawing/2014/main" id="{A60F8C8F-C434-DE32-508A-2451DC9518E6}"/>
              </a:ext>
            </a:extLst>
          </p:cNvPr>
          <p:cNvCxnSpPr/>
          <p:nvPr/>
        </p:nvCxnSpPr>
        <p:spPr>
          <a:xfrm flipH="1">
            <a:off x="6836805" y="3576537"/>
            <a:ext cx="967854" cy="195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22921F3-0013-078D-7A7F-333BC9D58138}"/>
              </a:ext>
            </a:extLst>
          </p:cNvPr>
          <p:cNvSpPr txBox="1"/>
          <p:nvPr/>
        </p:nvSpPr>
        <p:spPr>
          <a:xfrm>
            <a:off x="6095999" y="5684379"/>
            <a:ext cx="1562499" cy="369332"/>
          </a:xfrm>
          <a:prstGeom prst="rect">
            <a:avLst/>
          </a:prstGeom>
          <a:noFill/>
        </p:spPr>
        <p:txBody>
          <a:bodyPr wrap="square" rtlCol="0">
            <a:spAutoFit/>
          </a:bodyPr>
          <a:lstStyle/>
          <a:p>
            <a:r>
              <a:rPr lang="zh-CN" altLang="en-US" dirty="0"/>
              <a:t>超出图片了</a:t>
            </a:r>
          </a:p>
        </p:txBody>
      </p:sp>
      <p:sp>
        <p:nvSpPr>
          <p:cNvPr id="37" name="文本框 36">
            <a:extLst>
              <a:ext uri="{FF2B5EF4-FFF2-40B4-BE49-F238E27FC236}">
                <a16:creationId xmlns:a16="http://schemas.microsoft.com/office/drawing/2014/main" id="{9CE841F3-BD6C-F8BA-7132-8B6078AAC62B}"/>
              </a:ext>
            </a:extLst>
          </p:cNvPr>
          <p:cNvSpPr txBox="1"/>
          <p:nvPr/>
        </p:nvSpPr>
        <p:spPr>
          <a:xfrm>
            <a:off x="305526" y="6474927"/>
            <a:ext cx="7769232" cy="369332"/>
          </a:xfrm>
          <a:prstGeom prst="rect">
            <a:avLst/>
          </a:prstGeom>
          <a:noFill/>
        </p:spPr>
        <p:txBody>
          <a:bodyPr wrap="square">
            <a:spAutoFit/>
          </a:bodyPr>
          <a:lstStyle/>
          <a:p>
            <a:r>
              <a:rPr lang="en-US" altLang="zh-CN" dirty="0">
                <a:hlinkClick r:id="rId31"/>
              </a:rPr>
              <a:t>https://gist.github.com/mbostock/dbb02448b0f93e4c82c3#file-index-html</a:t>
            </a:r>
            <a:endParaRPr lang="zh-CN" altLang="en-US" dirty="0"/>
          </a:p>
        </p:txBody>
      </p:sp>
    </p:spTree>
    <p:extLst>
      <p:ext uri="{BB962C8B-B14F-4D97-AF65-F5344CB8AC3E}">
        <p14:creationId xmlns:p14="http://schemas.microsoft.com/office/powerpoint/2010/main" val="1816166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9A67D2-6B45-D76C-DA43-588BF8F1785D}"/>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4" name="图片 3">
            <a:extLst>
              <a:ext uri="{FF2B5EF4-FFF2-40B4-BE49-F238E27FC236}">
                <a16:creationId xmlns:a16="http://schemas.microsoft.com/office/drawing/2014/main" id="{DBAC1CD6-F0D5-CD29-9F21-0ACA682FB969}"/>
              </a:ext>
            </a:extLst>
          </p:cNvPr>
          <p:cNvPicPr>
            <a:picLocks noChangeAspect="1"/>
          </p:cNvPicPr>
          <p:nvPr/>
        </p:nvPicPr>
        <p:blipFill>
          <a:blip r:embed="rId2"/>
          <a:stretch>
            <a:fillRect/>
          </a:stretch>
        </p:blipFill>
        <p:spPr>
          <a:xfrm>
            <a:off x="798039" y="3946082"/>
            <a:ext cx="4088408" cy="2833195"/>
          </a:xfrm>
          <a:prstGeom prst="rect">
            <a:avLst/>
          </a:prstGeom>
        </p:spPr>
      </p:pic>
      <p:sp>
        <p:nvSpPr>
          <p:cNvPr id="5" name="矩形 4">
            <a:extLst>
              <a:ext uri="{FF2B5EF4-FFF2-40B4-BE49-F238E27FC236}">
                <a16:creationId xmlns:a16="http://schemas.microsoft.com/office/drawing/2014/main" id="{1448E76C-1E90-57EA-48BB-29082398EE0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6A5F422F-0C30-073F-4C77-7E260C955932}"/>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30011AA3-3327-2CC8-5E1A-EE5362CB6F53}"/>
              </a:ext>
            </a:extLst>
          </p:cNvPr>
          <p:cNvSpPr txBox="1"/>
          <p:nvPr/>
        </p:nvSpPr>
        <p:spPr>
          <a:xfrm>
            <a:off x="5633673" y="1650953"/>
            <a:ext cx="6094990" cy="1294585"/>
          </a:xfrm>
          <a:prstGeom prst="rect">
            <a:avLst/>
          </a:prstGeom>
          <a:noFill/>
        </p:spPr>
        <p:txBody>
          <a:bodyPr wrap="square">
            <a:spAutoFit/>
          </a:bodyPr>
          <a:lstStyle/>
          <a:p>
            <a:pPr>
              <a:lnSpc>
                <a:spcPct val="150000"/>
              </a:lnSpc>
            </a:pPr>
            <a:r>
              <a:rPr lang="zh-CN" altLang="en-US" dirty="0"/>
              <a:t>先用</a:t>
            </a:r>
            <a:r>
              <a:rPr lang="en-US" altLang="zh-CN" dirty="0" err="1"/>
              <a:t>PointNet</a:t>
            </a:r>
            <a:r>
              <a:rPr lang="en-US" altLang="zh-CN" dirty="0"/>
              <a:t>++</a:t>
            </a:r>
            <a:r>
              <a:rPr lang="zh-CN" altLang="en-US" dirty="0"/>
              <a:t>里的</a:t>
            </a:r>
            <a:r>
              <a:rPr lang="en-US" altLang="zh-CN" dirty="0"/>
              <a:t>Hierarchical feature learning</a:t>
            </a:r>
            <a:r>
              <a:rPr lang="zh-CN" altLang="en-US" dirty="0"/>
              <a:t>方法捕捉到不同尺度的特征，但是这里为了保留更多局部细节特征，采取比较小的</a:t>
            </a:r>
            <a:r>
              <a:rPr lang="en-US" altLang="zh-CN" dirty="0"/>
              <a:t>grouping</a:t>
            </a:r>
            <a:r>
              <a:rPr lang="zh-CN" altLang="en-US" dirty="0"/>
              <a:t>分组半径。</a:t>
            </a:r>
          </a:p>
        </p:txBody>
      </p:sp>
      <p:pic>
        <p:nvPicPr>
          <p:cNvPr id="10" name="图片 9">
            <a:extLst>
              <a:ext uri="{FF2B5EF4-FFF2-40B4-BE49-F238E27FC236}">
                <a16:creationId xmlns:a16="http://schemas.microsoft.com/office/drawing/2014/main" id="{A90451C4-B71F-952B-15DA-1703AAEF9393}"/>
              </a:ext>
            </a:extLst>
          </p:cNvPr>
          <p:cNvPicPr>
            <a:picLocks noChangeAspect="1"/>
          </p:cNvPicPr>
          <p:nvPr/>
        </p:nvPicPr>
        <p:blipFill>
          <a:blip r:embed="rId4"/>
          <a:stretch>
            <a:fillRect/>
          </a:stretch>
        </p:blipFill>
        <p:spPr>
          <a:xfrm>
            <a:off x="542565" y="173334"/>
            <a:ext cx="4769095" cy="3556183"/>
          </a:xfrm>
          <a:prstGeom prst="rect">
            <a:avLst/>
          </a:prstGeom>
        </p:spPr>
      </p:pic>
    </p:spTree>
    <p:extLst>
      <p:ext uri="{BB962C8B-B14F-4D97-AF65-F5344CB8AC3E}">
        <p14:creationId xmlns:p14="http://schemas.microsoft.com/office/powerpoint/2010/main" val="4125659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8F55A6-61FA-B27C-BE2A-1B04BE857D5A}"/>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06CECBEF-541D-D3BA-99CB-CAD0EDBBC48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96E9AE10-1220-1C21-D21D-5AB41392E130}"/>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75858D74-64AB-4362-1FD3-643D9A1CAF2C}"/>
              </a:ext>
            </a:extLst>
          </p:cNvPr>
          <p:cNvPicPr>
            <a:picLocks noChangeAspect="1"/>
          </p:cNvPicPr>
          <p:nvPr/>
        </p:nvPicPr>
        <p:blipFill>
          <a:blip r:embed="rId3"/>
          <a:stretch>
            <a:fillRect/>
          </a:stretch>
        </p:blipFill>
        <p:spPr>
          <a:xfrm>
            <a:off x="220552" y="259673"/>
            <a:ext cx="4730993" cy="5054860"/>
          </a:xfrm>
          <a:prstGeom prst="rect">
            <a:avLst/>
          </a:prstGeom>
        </p:spPr>
      </p:pic>
      <p:pic>
        <p:nvPicPr>
          <p:cNvPr id="8" name="图片 7">
            <a:extLst>
              <a:ext uri="{FF2B5EF4-FFF2-40B4-BE49-F238E27FC236}">
                <a16:creationId xmlns:a16="http://schemas.microsoft.com/office/drawing/2014/main" id="{84AB6CF7-2B13-2FA2-C134-5120CB3BBB91}"/>
              </a:ext>
            </a:extLst>
          </p:cNvPr>
          <p:cNvPicPr>
            <a:picLocks noChangeAspect="1"/>
          </p:cNvPicPr>
          <p:nvPr/>
        </p:nvPicPr>
        <p:blipFill>
          <a:blip r:embed="rId4"/>
          <a:stretch>
            <a:fillRect/>
          </a:stretch>
        </p:blipFill>
        <p:spPr>
          <a:xfrm>
            <a:off x="220552" y="5152944"/>
            <a:ext cx="4730993" cy="1568531"/>
          </a:xfrm>
          <a:prstGeom prst="rect">
            <a:avLst/>
          </a:prstGeom>
        </p:spPr>
      </p:pic>
      <p:pic>
        <p:nvPicPr>
          <p:cNvPr id="10" name="图片 9">
            <a:extLst>
              <a:ext uri="{FF2B5EF4-FFF2-40B4-BE49-F238E27FC236}">
                <a16:creationId xmlns:a16="http://schemas.microsoft.com/office/drawing/2014/main" id="{6262F9B6-8E25-9454-A367-C9E0FFE2AB22}"/>
              </a:ext>
            </a:extLst>
          </p:cNvPr>
          <p:cNvPicPr>
            <a:picLocks noChangeAspect="1"/>
          </p:cNvPicPr>
          <p:nvPr/>
        </p:nvPicPr>
        <p:blipFill>
          <a:blip r:embed="rId5"/>
          <a:stretch>
            <a:fillRect/>
          </a:stretch>
        </p:blipFill>
        <p:spPr>
          <a:xfrm>
            <a:off x="5508767" y="57802"/>
            <a:ext cx="4299171" cy="3264068"/>
          </a:xfrm>
          <a:prstGeom prst="rect">
            <a:avLst/>
          </a:prstGeom>
        </p:spPr>
      </p:pic>
      <p:sp>
        <p:nvSpPr>
          <p:cNvPr id="7" name="文本框 6">
            <a:extLst>
              <a:ext uri="{FF2B5EF4-FFF2-40B4-BE49-F238E27FC236}">
                <a16:creationId xmlns:a16="http://schemas.microsoft.com/office/drawing/2014/main" id="{6BE2E1E0-4206-8CF5-4B26-9A73FD68F6AD}"/>
              </a:ext>
            </a:extLst>
          </p:cNvPr>
          <p:cNvSpPr txBox="1"/>
          <p:nvPr/>
        </p:nvSpPr>
        <p:spPr>
          <a:xfrm>
            <a:off x="5312300" y="3788596"/>
            <a:ext cx="6094990" cy="338554"/>
          </a:xfrm>
          <a:prstGeom prst="rect">
            <a:avLst/>
          </a:prstGeom>
          <a:noFill/>
        </p:spPr>
        <p:txBody>
          <a:bodyPr wrap="square">
            <a:spAutoFit/>
          </a:bodyPr>
          <a:lstStyle/>
          <a:p>
            <a:r>
              <a:rPr lang="zh-CN" altLang="en-US" sz="1600" dirty="0"/>
              <a:t>让网络学习不同层次的特征重要性，以此结合为最终特征</a:t>
            </a:r>
          </a:p>
        </p:txBody>
      </p:sp>
      <p:pic>
        <p:nvPicPr>
          <p:cNvPr id="11" name="图片 10">
            <a:extLst>
              <a:ext uri="{FF2B5EF4-FFF2-40B4-BE49-F238E27FC236}">
                <a16:creationId xmlns:a16="http://schemas.microsoft.com/office/drawing/2014/main" id="{3CEE98F5-A812-1427-7755-BE010129BE11}"/>
              </a:ext>
            </a:extLst>
          </p:cNvPr>
          <p:cNvPicPr>
            <a:picLocks noChangeAspect="1"/>
          </p:cNvPicPr>
          <p:nvPr/>
        </p:nvPicPr>
        <p:blipFill>
          <a:blip r:embed="rId6"/>
          <a:stretch>
            <a:fillRect/>
          </a:stretch>
        </p:blipFill>
        <p:spPr>
          <a:xfrm>
            <a:off x="5312300" y="4346396"/>
            <a:ext cx="1958061" cy="895353"/>
          </a:xfrm>
          <a:prstGeom prst="rect">
            <a:avLst/>
          </a:prstGeom>
        </p:spPr>
      </p:pic>
      <p:sp>
        <p:nvSpPr>
          <p:cNvPr id="12" name="文本框 11">
            <a:extLst>
              <a:ext uri="{FF2B5EF4-FFF2-40B4-BE49-F238E27FC236}">
                <a16:creationId xmlns:a16="http://schemas.microsoft.com/office/drawing/2014/main" id="{9A421206-86DC-5275-9996-AEC207BC5895}"/>
              </a:ext>
            </a:extLst>
          </p:cNvPr>
          <p:cNvSpPr txBox="1"/>
          <p:nvPr/>
        </p:nvSpPr>
        <p:spPr>
          <a:xfrm>
            <a:off x="7425555" y="4361765"/>
            <a:ext cx="4382922" cy="791179"/>
          </a:xfrm>
          <a:prstGeom prst="rect">
            <a:avLst/>
          </a:prstGeom>
          <a:noFill/>
        </p:spPr>
        <p:txBody>
          <a:bodyPr wrap="square" rtlCol="0">
            <a:spAutoFit/>
          </a:bodyPr>
          <a:lstStyle/>
          <a:p>
            <a:pPr>
              <a:lnSpc>
                <a:spcPct val="150000"/>
              </a:lnSpc>
            </a:pPr>
            <a:r>
              <a:rPr lang="zh-CN" altLang="en-US" sz="1600" dirty="0"/>
              <a:t>找三个离的最近的点（逆距离权重赋予距离更近的点更高的权重，其特征与 𝑥更相似）</a:t>
            </a:r>
          </a:p>
        </p:txBody>
      </p:sp>
    </p:spTree>
    <p:extLst>
      <p:ext uri="{BB962C8B-B14F-4D97-AF65-F5344CB8AC3E}">
        <p14:creationId xmlns:p14="http://schemas.microsoft.com/office/powerpoint/2010/main" val="38910040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5932</TotalTime>
  <Words>2543</Words>
  <Application>Microsoft Office PowerPoint</Application>
  <PresentationFormat>宽屏</PresentationFormat>
  <Paragraphs>223</Paragraphs>
  <Slides>61</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等线</vt:lpstr>
      <vt:lpstr>等线 Light</vt:lpstr>
      <vt:lpstr>宋体</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36</cp:revision>
  <dcterms:created xsi:type="dcterms:W3CDTF">2024-05-09T10:45:57Z</dcterms:created>
  <dcterms:modified xsi:type="dcterms:W3CDTF">2024-05-26T12:35:50Z</dcterms:modified>
</cp:coreProperties>
</file>